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Montserrat"/>
      <p:regular r:id="rId33"/>
      <p:bold r:id="rId34"/>
      <p:italic r:id="rId35"/>
      <p:boldItalic r:id="rId36"/>
    </p:embeddedFont>
    <p:embeddedFont>
      <p:font typeface="Tahoma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9" roundtripDataSignature="AMtx7miTwzeeS6IGdZog0ATjH47MxTtv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bold.fntdata"/><Relationship Id="rId15" Type="http://schemas.openxmlformats.org/officeDocument/2006/relationships/slide" Target="slides/slide9.xml"/><Relationship Id="rId37" Type="http://schemas.openxmlformats.org/officeDocument/2006/relationships/font" Target="fonts/Tahoma-regular.fntdata"/><Relationship Id="rId14" Type="http://schemas.openxmlformats.org/officeDocument/2006/relationships/slide" Target="slides/slide8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1.xml"/><Relationship Id="rId39" Type="http://customschemas.google.com/relationships/presentationmetadata" Target="metadata"/><Relationship Id="rId16" Type="http://schemas.openxmlformats.org/officeDocument/2006/relationships/slide" Target="slides/slide10.xml"/><Relationship Id="rId38" Type="http://schemas.openxmlformats.org/officeDocument/2006/relationships/font" Target="fonts/Tahoma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jpg>
</file>

<file path=ppt/media/image5.jpg>
</file>

<file path=ppt/media/image6.pn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797" y="4343387"/>
            <a:ext cx="5486398" cy="4114794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1143067" y="685799"/>
            <a:ext cx="4572548" cy="342899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7" name="Google Shape;217;p10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5" name="Google Shape;225;p11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2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3" name="Google Shape;233;p12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3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6" name="Google Shape;246;p13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5" name="Google Shape;255;p14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5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4" name="Google Shape;264;p15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6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3" name="Google Shape;273;p16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7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1" name="Google Shape;281;p17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8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9" name="Google Shape;289;p18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9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7" name="Google Shape;297;p19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797" y="4343387"/>
            <a:ext cx="5486398" cy="4114794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p2:notes"/>
          <p:cNvSpPr/>
          <p:nvPr>
            <p:ph idx="2" type="sldImg"/>
          </p:nvPr>
        </p:nvSpPr>
        <p:spPr>
          <a:xfrm>
            <a:off x="1143067" y="685799"/>
            <a:ext cx="4572548" cy="342899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0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5" name="Google Shape;305;p20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1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3" name="Google Shape;313;p21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2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1" name="Google Shape;321;p22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3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9" name="Google Shape;329;p23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4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7" name="Google Shape;337;p24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5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5" name="Google Shape;345;p25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6:notes"/>
          <p:cNvSpPr txBox="1"/>
          <p:nvPr>
            <p:ph idx="1" type="body"/>
          </p:nvPr>
        </p:nvSpPr>
        <p:spPr>
          <a:xfrm>
            <a:off x="685797" y="4343387"/>
            <a:ext cx="5486398" cy="4114794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3" name="Google Shape;353;p26:notes"/>
          <p:cNvSpPr/>
          <p:nvPr>
            <p:ph idx="2" type="sldImg"/>
          </p:nvPr>
        </p:nvSpPr>
        <p:spPr>
          <a:xfrm>
            <a:off x="1143067" y="685799"/>
            <a:ext cx="4572548" cy="342899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1" name="Google Shape;121;p3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8" name="Google Shape;138;p5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7" name="Google Shape;147;p6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p7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:notes"/>
          <p:cNvSpPr txBox="1"/>
          <p:nvPr>
            <p:ph idx="1" type="body"/>
          </p:nvPr>
        </p:nvSpPr>
        <p:spPr>
          <a:xfrm>
            <a:off x="685797" y="4343387"/>
            <a:ext cx="5486398" cy="4114794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0" name="Google Shape;190;p8:notes"/>
          <p:cNvSpPr/>
          <p:nvPr>
            <p:ph idx="2" type="sldImg"/>
          </p:nvPr>
        </p:nvSpPr>
        <p:spPr>
          <a:xfrm>
            <a:off x="1143067" y="685799"/>
            <a:ext cx="4572548" cy="342899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9:notes"/>
          <p:cNvSpPr txBox="1"/>
          <p:nvPr>
            <p:ph idx="1" type="body"/>
          </p:nvPr>
        </p:nvSpPr>
        <p:spPr>
          <a:xfrm>
            <a:off x="685797" y="4343387"/>
            <a:ext cx="5486398" cy="4114794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7" name="Google Shape;207;p9:notes"/>
          <p:cNvSpPr/>
          <p:nvPr>
            <p:ph idx="2" type="sldImg"/>
          </p:nvPr>
        </p:nvSpPr>
        <p:spPr>
          <a:xfrm>
            <a:off x="1143067" y="685799"/>
            <a:ext cx="4572548" cy="342899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obj">
  <p:cSld name="OBJECT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8"/>
          <p:cNvSpPr txBox="1"/>
          <p:nvPr>
            <p:ph idx="11" type="ftr"/>
          </p:nvPr>
        </p:nvSpPr>
        <p:spPr>
          <a:xfrm>
            <a:off x="457209" y="4835588"/>
            <a:ext cx="77316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14" name="Google Shape;14;p28"/>
          <p:cNvSpPr txBox="1"/>
          <p:nvPr>
            <p:ph idx="10" type="dt"/>
          </p:nvPr>
        </p:nvSpPr>
        <p:spPr>
          <a:xfrm>
            <a:off x="7200227" y="4835588"/>
            <a:ext cx="1267625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15" name="Google Shape;15;p28"/>
          <p:cNvSpPr txBox="1"/>
          <p:nvPr>
            <p:ph idx="12" type="sldNum"/>
          </p:nvPr>
        </p:nvSpPr>
        <p:spPr>
          <a:xfrm>
            <a:off x="8774236" y="4835592"/>
            <a:ext cx="7884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5" name="Google Shape;65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6" name="Google Shape;66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9" name="Google Shape;69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3" name="Google Shape;73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4" name="Google Shape;74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" name="Google Shape;7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8" name="Google Shape;7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" name="Google Shape;81;p4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2" name="Google Shape;8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9"/>
          <p:cNvSpPr txBox="1"/>
          <p:nvPr>
            <p:ph type="title"/>
          </p:nvPr>
        </p:nvSpPr>
        <p:spPr>
          <a:xfrm>
            <a:off x="441320" y="303675"/>
            <a:ext cx="1162784" cy="3087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1900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18" name="Google Shape;18;p29"/>
          <p:cNvSpPr txBox="1"/>
          <p:nvPr>
            <p:ph idx="1" type="body"/>
          </p:nvPr>
        </p:nvSpPr>
        <p:spPr>
          <a:xfrm>
            <a:off x="1646024" y="2201868"/>
            <a:ext cx="6824786" cy="20776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19" name="Google Shape;19;p29"/>
          <p:cNvSpPr txBox="1"/>
          <p:nvPr>
            <p:ph idx="11" type="ftr"/>
          </p:nvPr>
        </p:nvSpPr>
        <p:spPr>
          <a:xfrm>
            <a:off x="457209" y="4835588"/>
            <a:ext cx="77316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0" name="Google Shape;20;p29"/>
          <p:cNvSpPr txBox="1"/>
          <p:nvPr>
            <p:ph idx="10" type="dt"/>
          </p:nvPr>
        </p:nvSpPr>
        <p:spPr>
          <a:xfrm>
            <a:off x="7200227" y="4835588"/>
            <a:ext cx="1267625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1" name="Google Shape;21;p29"/>
          <p:cNvSpPr txBox="1"/>
          <p:nvPr>
            <p:ph idx="12" type="sldNum"/>
          </p:nvPr>
        </p:nvSpPr>
        <p:spPr>
          <a:xfrm>
            <a:off x="8774236" y="4835592"/>
            <a:ext cx="7884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0"/>
          <p:cNvSpPr txBox="1"/>
          <p:nvPr>
            <p:ph type="ctrTitle"/>
          </p:nvPr>
        </p:nvSpPr>
        <p:spPr>
          <a:xfrm>
            <a:off x="1887653" y="1739966"/>
            <a:ext cx="5368693" cy="331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2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4" name="Google Shape;24;p30"/>
          <p:cNvSpPr txBox="1"/>
          <p:nvPr>
            <p:ph idx="1" type="subTitle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5" name="Google Shape;25;p30"/>
          <p:cNvSpPr txBox="1"/>
          <p:nvPr>
            <p:ph idx="11" type="ftr"/>
          </p:nvPr>
        </p:nvSpPr>
        <p:spPr>
          <a:xfrm>
            <a:off x="457209" y="4835588"/>
            <a:ext cx="77316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6" name="Google Shape;26;p30"/>
          <p:cNvSpPr txBox="1"/>
          <p:nvPr>
            <p:ph idx="10" type="dt"/>
          </p:nvPr>
        </p:nvSpPr>
        <p:spPr>
          <a:xfrm>
            <a:off x="7200227" y="4835588"/>
            <a:ext cx="1267625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27" name="Google Shape;27;p30"/>
          <p:cNvSpPr txBox="1"/>
          <p:nvPr>
            <p:ph idx="12" type="sldNum"/>
          </p:nvPr>
        </p:nvSpPr>
        <p:spPr>
          <a:xfrm>
            <a:off x="8774236" y="4835592"/>
            <a:ext cx="7884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1"/>
          <p:cNvSpPr txBox="1"/>
          <p:nvPr>
            <p:ph type="title"/>
          </p:nvPr>
        </p:nvSpPr>
        <p:spPr>
          <a:xfrm>
            <a:off x="441320" y="303675"/>
            <a:ext cx="1162784" cy="3087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1900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0" name="Google Shape;30;p31"/>
          <p:cNvSpPr txBox="1"/>
          <p:nvPr>
            <p:ph idx="1" type="body"/>
          </p:nvPr>
        </p:nvSpPr>
        <p:spPr>
          <a:xfrm>
            <a:off x="595193" y="1475159"/>
            <a:ext cx="3136571" cy="25795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13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1" name="Google Shape;31;p31"/>
          <p:cNvSpPr txBox="1"/>
          <p:nvPr>
            <p:ph idx="2" type="body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2" name="Google Shape;32;p31"/>
          <p:cNvSpPr txBox="1"/>
          <p:nvPr>
            <p:ph idx="11" type="ftr"/>
          </p:nvPr>
        </p:nvSpPr>
        <p:spPr>
          <a:xfrm>
            <a:off x="457209" y="4835588"/>
            <a:ext cx="77316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3" name="Google Shape;33;p31"/>
          <p:cNvSpPr txBox="1"/>
          <p:nvPr>
            <p:ph idx="10" type="dt"/>
          </p:nvPr>
        </p:nvSpPr>
        <p:spPr>
          <a:xfrm>
            <a:off x="7200227" y="4835588"/>
            <a:ext cx="1267625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4" name="Google Shape;34;p31"/>
          <p:cNvSpPr txBox="1"/>
          <p:nvPr>
            <p:ph idx="12" type="sldNum"/>
          </p:nvPr>
        </p:nvSpPr>
        <p:spPr>
          <a:xfrm>
            <a:off x="8774236" y="4835592"/>
            <a:ext cx="7884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 txBox="1"/>
          <p:nvPr>
            <p:ph type="title"/>
          </p:nvPr>
        </p:nvSpPr>
        <p:spPr>
          <a:xfrm>
            <a:off x="441320" y="303675"/>
            <a:ext cx="1162784" cy="3087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1900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7" name="Google Shape;37;p32"/>
          <p:cNvSpPr txBox="1"/>
          <p:nvPr>
            <p:ph idx="11" type="ftr"/>
          </p:nvPr>
        </p:nvSpPr>
        <p:spPr>
          <a:xfrm>
            <a:off x="457209" y="4835588"/>
            <a:ext cx="77316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8" name="Google Shape;38;p32"/>
          <p:cNvSpPr txBox="1"/>
          <p:nvPr>
            <p:ph idx="10" type="dt"/>
          </p:nvPr>
        </p:nvSpPr>
        <p:spPr>
          <a:xfrm>
            <a:off x="7200227" y="4835588"/>
            <a:ext cx="1267625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0" i="0" sz="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/>
        </p:txBody>
      </p:sp>
      <p:sp>
        <p:nvSpPr>
          <p:cNvPr id="39" name="Google Shape;39;p32"/>
          <p:cNvSpPr txBox="1"/>
          <p:nvPr>
            <p:ph idx="12" type="sldNum"/>
          </p:nvPr>
        </p:nvSpPr>
        <p:spPr>
          <a:xfrm>
            <a:off x="8774236" y="4835592"/>
            <a:ext cx="7884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127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" name="Google Shape;46;p3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7" name="Google Shape;4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" name="Google Shape;50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3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" name="Google Shape;58;p3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" name="Google Shape;5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5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/>
          <p:nvPr/>
        </p:nvSpPr>
        <p:spPr>
          <a:xfrm>
            <a:off x="8545556" y="245471"/>
            <a:ext cx="283620" cy="385546"/>
          </a:xfrm>
          <a:custGeom>
            <a:rect b="b" l="l" r="r" t="t"/>
            <a:pathLst>
              <a:path extrusionOk="0" h="847725" w="623569">
                <a:moveTo>
                  <a:pt x="623570" y="543128"/>
                </a:moveTo>
                <a:lnTo>
                  <a:pt x="285610" y="847432"/>
                </a:lnTo>
                <a:lnTo>
                  <a:pt x="387350" y="847432"/>
                </a:lnTo>
                <a:lnTo>
                  <a:pt x="623570" y="634733"/>
                </a:lnTo>
                <a:lnTo>
                  <a:pt x="623570" y="543128"/>
                </a:lnTo>
                <a:close/>
              </a:path>
              <a:path extrusionOk="0" h="847725" w="623569">
                <a:moveTo>
                  <a:pt x="623570" y="0"/>
                </a:moveTo>
                <a:lnTo>
                  <a:pt x="77393" y="491769"/>
                </a:lnTo>
                <a:lnTo>
                  <a:pt x="45567" y="526821"/>
                </a:lnTo>
                <a:lnTo>
                  <a:pt x="22021" y="566369"/>
                </a:lnTo>
                <a:lnTo>
                  <a:pt x="2552" y="631050"/>
                </a:lnTo>
                <a:lnTo>
                  <a:pt x="0" y="664578"/>
                </a:lnTo>
                <a:lnTo>
                  <a:pt x="2260" y="698182"/>
                </a:lnTo>
                <a:lnTo>
                  <a:pt x="21361" y="763422"/>
                </a:lnTo>
                <a:lnTo>
                  <a:pt x="60083" y="822134"/>
                </a:lnTo>
                <a:lnTo>
                  <a:pt x="82854" y="847432"/>
                </a:lnTo>
                <a:lnTo>
                  <a:pt x="623570" y="360578"/>
                </a:lnTo>
                <a:lnTo>
                  <a:pt x="623570" y="268986"/>
                </a:lnTo>
                <a:lnTo>
                  <a:pt x="90500" y="748957"/>
                </a:lnTo>
                <a:lnTo>
                  <a:pt x="86601" y="741883"/>
                </a:lnTo>
                <a:lnTo>
                  <a:pt x="70967" y="696645"/>
                </a:lnTo>
                <a:lnTo>
                  <a:pt x="68224" y="672871"/>
                </a:lnTo>
                <a:lnTo>
                  <a:pt x="68897" y="648982"/>
                </a:lnTo>
                <a:lnTo>
                  <a:pt x="80454" y="602602"/>
                </a:lnTo>
                <a:lnTo>
                  <a:pt x="105422" y="560705"/>
                </a:lnTo>
                <a:lnTo>
                  <a:pt x="623570" y="91592"/>
                </a:lnTo>
                <a:lnTo>
                  <a:pt x="623570" y="0"/>
                </a:lnTo>
                <a:close/>
              </a:path>
            </a:pathLst>
          </a:custGeom>
          <a:solidFill>
            <a:srgbClr val="FF65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27"/>
          <p:cNvSpPr txBox="1"/>
          <p:nvPr>
            <p:ph type="title"/>
          </p:nvPr>
        </p:nvSpPr>
        <p:spPr>
          <a:xfrm>
            <a:off x="441320" y="303675"/>
            <a:ext cx="1162784" cy="3087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19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7"/>
          <p:cNvSpPr txBox="1"/>
          <p:nvPr>
            <p:ph idx="1" type="body"/>
          </p:nvPr>
        </p:nvSpPr>
        <p:spPr>
          <a:xfrm>
            <a:off x="1646024" y="2201868"/>
            <a:ext cx="6824786" cy="20776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7"/>
          <p:cNvSpPr txBox="1"/>
          <p:nvPr>
            <p:ph idx="11" type="ftr"/>
          </p:nvPr>
        </p:nvSpPr>
        <p:spPr>
          <a:xfrm>
            <a:off x="457209" y="4835588"/>
            <a:ext cx="77316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7"/>
          <p:cNvSpPr txBox="1"/>
          <p:nvPr>
            <p:ph idx="10" type="dt"/>
          </p:nvPr>
        </p:nvSpPr>
        <p:spPr>
          <a:xfrm>
            <a:off x="7200227" y="4835588"/>
            <a:ext cx="1267625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27"/>
          <p:cNvSpPr txBox="1"/>
          <p:nvPr>
            <p:ph idx="12" type="sldNum"/>
          </p:nvPr>
        </p:nvSpPr>
        <p:spPr>
          <a:xfrm>
            <a:off x="8774236" y="4835592"/>
            <a:ext cx="7884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jpg"/><Relationship Id="rId5" Type="http://schemas.openxmlformats.org/officeDocument/2006/relationships/image" Target="../media/image13.jpg"/><Relationship Id="rId6" Type="http://schemas.openxmlformats.org/officeDocument/2006/relationships/image" Target="../media/image3.jpg"/><Relationship Id="rId7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jpg"/><Relationship Id="rId4" Type="http://schemas.openxmlformats.org/officeDocument/2006/relationships/hyperlink" Target="https://axenix.pro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0"/>
            <a:ext cx="9273102" cy="5309559"/>
          </a:xfrm>
          <a:prstGeom prst="rect">
            <a:avLst/>
          </a:prstGeom>
          <a:solidFill>
            <a:srgbClr val="FF6500"/>
          </a:solidFill>
          <a:ln cap="flat" cmpd="sng" w="254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0775" lIns="41575" spcFirstLastPara="1" rIns="41575" wrap="square" tIns="20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 txBox="1"/>
          <p:nvPr>
            <p:ph idx="12" type="sldNum"/>
          </p:nvPr>
        </p:nvSpPr>
        <p:spPr>
          <a:xfrm>
            <a:off x="8774236" y="4835592"/>
            <a:ext cx="7884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</a:t>
            </a:r>
            <a:endParaRPr/>
          </a:p>
        </p:txBody>
      </p:sp>
      <p:sp>
        <p:nvSpPr>
          <p:cNvPr id="91" name="Google Shape;91;p1"/>
          <p:cNvSpPr/>
          <p:nvPr/>
        </p:nvSpPr>
        <p:spPr>
          <a:xfrm>
            <a:off x="468793" y="332696"/>
            <a:ext cx="409834" cy="557092"/>
          </a:xfrm>
          <a:custGeom>
            <a:rect b="b" l="l" r="r" t="t"/>
            <a:pathLst>
              <a:path extrusionOk="0" h="1224915" w="901065">
                <a:moveTo>
                  <a:pt x="900874" y="784682"/>
                </a:moveTo>
                <a:lnTo>
                  <a:pt x="412635" y="1224292"/>
                </a:lnTo>
                <a:lnTo>
                  <a:pt x="559600" y="1224292"/>
                </a:lnTo>
                <a:lnTo>
                  <a:pt x="900874" y="917016"/>
                </a:lnTo>
                <a:lnTo>
                  <a:pt x="900874" y="784682"/>
                </a:lnTo>
                <a:close/>
              </a:path>
              <a:path extrusionOk="0" h="1224915" w="901065">
                <a:moveTo>
                  <a:pt x="900887" y="0"/>
                </a:moveTo>
                <a:lnTo>
                  <a:pt x="111823" y="710463"/>
                </a:lnTo>
                <a:lnTo>
                  <a:pt x="65836" y="761111"/>
                </a:lnTo>
                <a:lnTo>
                  <a:pt x="31838" y="818248"/>
                </a:lnTo>
                <a:lnTo>
                  <a:pt x="14325" y="864133"/>
                </a:lnTo>
                <a:lnTo>
                  <a:pt x="3695" y="911682"/>
                </a:lnTo>
                <a:lnTo>
                  <a:pt x="0" y="960132"/>
                </a:lnTo>
                <a:lnTo>
                  <a:pt x="3263" y="1008672"/>
                </a:lnTo>
                <a:lnTo>
                  <a:pt x="13525" y="1056538"/>
                </a:lnTo>
                <a:lnTo>
                  <a:pt x="30873" y="1102918"/>
                </a:lnTo>
                <a:lnTo>
                  <a:pt x="55295" y="1146949"/>
                </a:lnTo>
                <a:lnTo>
                  <a:pt x="86804" y="1187767"/>
                </a:lnTo>
                <a:lnTo>
                  <a:pt x="119710" y="1224292"/>
                </a:lnTo>
                <a:lnTo>
                  <a:pt x="900887" y="520941"/>
                </a:lnTo>
                <a:lnTo>
                  <a:pt x="900887" y="388607"/>
                </a:lnTo>
                <a:lnTo>
                  <a:pt x="130746" y="1082027"/>
                </a:lnTo>
                <a:lnTo>
                  <a:pt x="125120" y="1071816"/>
                </a:lnTo>
                <a:lnTo>
                  <a:pt x="102539" y="1006462"/>
                </a:lnTo>
                <a:lnTo>
                  <a:pt x="98564" y="972096"/>
                </a:lnTo>
                <a:lnTo>
                  <a:pt x="99542" y="937602"/>
                </a:lnTo>
                <a:lnTo>
                  <a:pt x="116243" y="870585"/>
                </a:lnTo>
                <a:lnTo>
                  <a:pt x="152311" y="810069"/>
                </a:lnTo>
                <a:lnTo>
                  <a:pt x="900887" y="132334"/>
                </a:lnTo>
                <a:lnTo>
                  <a:pt x="9008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342649" y="1046894"/>
            <a:ext cx="586880" cy="284755"/>
          </a:xfrm>
          <a:custGeom>
            <a:rect b="b" l="l" r="r" t="t"/>
            <a:pathLst>
              <a:path extrusionOk="0" h="626109" w="1290320">
                <a:moveTo>
                  <a:pt x="597865" y="16891"/>
                </a:moveTo>
                <a:lnTo>
                  <a:pt x="498944" y="16891"/>
                </a:lnTo>
                <a:lnTo>
                  <a:pt x="498944" y="313016"/>
                </a:lnTo>
                <a:lnTo>
                  <a:pt x="495046" y="356539"/>
                </a:lnTo>
                <a:lnTo>
                  <a:pt x="483806" y="396468"/>
                </a:lnTo>
                <a:lnTo>
                  <a:pt x="465963" y="432104"/>
                </a:lnTo>
                <a:lnTo>
                  <a:pt x="442188" y="462800"/>
                </a:lnTo>
                <a:lnTo>
                  <a:pt x="413156" y="487883"/>
                </a:lnTo>
                <a:lnTo>
                  <a:pt x="379501" y="506679"/>
                </a:lnTo>
                <a:lnTo>
                  <a:pt x="341807" y="518490"/>
                </a:lnTo>
                <a:lnTo>
                  <a:pt x="300621" y="522605"/>
                </a:lnTo>
                <a:lnTo>
                  <a:pt x="260781" y="518490"/>
                </a:lnTo>
                <a:lnTo>
                  <a:pt x="224536" y="506742"/>
                </a:lnTo>
                <a:lnTo>
                  <a:pt x="164426" y="463003"/>
                </a:lnTo>
                <a:lnTo>
                  <a:pt x="141681" y="432320"/>
                </a:lnTo>
                <a:lnTo>
                  <a:pt x="124612" y="396646"/>
                </a:lnTo>
                <a:lnTo>
                  <a:pt x="113893" y="356654"/>
                </a:lnTo>
                <a:lnTo>
                  <a:pt x="110172" y="313016"/>
                </a:lnTo>
                <a:lnTo>
                  <a:pt x="113893" y="269379"/>
                </a:lnTo>
                <a:lnTo>
                  <a:pt x="124612" y="229374"/>
                </a:lnTo>
                <a:lnTo>
                  <a:pt x="141681" y="193700"/>
                </a:lnTo>
                <a:lnTo>
                  <a:pt x="164426" y="163029"/>
                </a:lnTo>
                <a:lnTo>
                  <a:pt x="224536" y="119278"/>
                </a:lnTo>
                <a:lnTo>
                  <a:pt x="260832" y="107518"/>
                </a:lnTo>
                <a:lnTo>
                  <a:pt x="300621" y="103416"/>
                </a:lnTo>
                <a:lnTo>
                  <a:pt x="341807" y="107530"/>
                </a:lnTo>
                <a:lnTo>
                  <a:pt x="379501" y="119341"/>
                </a:lnTo>
                <a:lnTo>
                  <a:pt x="413156" y="138150"/>
                </a:lnTo>
                <a:lnTo>
                  <a:pt x="442188" y="163220"/>
                </a:lnTo>
                <a:lnTo>
                  <a:pt x="465963" y="193916"/>
                </a:lnTo>
                <a:lnTo>
                  <a:pt x="483806" y="229565"/>
                </a:lnTo>
                <a:lnTo>
                  <a:pt x="495046" y="269481"/>
                </a:lnTo>
                <a:lnTo>
                  <a:pt x="498944" y="313016"/>
                </a:lnTo>
                <a:lnTo>
                  <a:pt x="498944" y="16891"/>
                </a:lnTo>
                <a:lnTo>
                  <a:pt x="488810" y="16891"/>
                </a:lnTo>
                <a:lnTo>
                  <a:pt x="488810" y="76009"/>
                </a:lnTo>
                <a:lnTo>
                  <a:pt x="478078" y="64782"/>
                </a:lnTo>
                <a:lnTo>
                  <a:pt x="437756" y="34201"/>
                </a:lnTo>
                <a:lnTo>
                  <a:pt x="377177" y="9423"/>
                </a:lnTo>
                <a:lnTo>
                  <a:pt x="299491" y="0"/>
                </a:lnTo>
                <a:lnTo>
                  <a:pt x="250888" y="3886"/>
                </a:lnTo>
                <a:lnTo>
                  <a:pt x="204749" y="15252"/>
                </a:lnTo>
                <a:lnTo>
                  <a:pt x="161709" y="33578"/>
                </a:lnTo>
                <a:lnTo>
                  <a:pt x="122428" y="58343"/>
                </a:lnTo>
                <a:lnTo>
                  <a:pt x="87515" y="89039"/>
                </a:lnTo>
                <a:lnTo>
                  <a:pt x="57594" y="125145"/>
                </a:lnTo>
                <a:lnTo>
                  <a:pt x="33286" y="166128"/>
                </a:lnTo>
                <a:lnTo>
                  <a:pt x="15176" y="211467"/>
                </a:lnTo>
                <a:lnTo>
                  <a:pt x="3886" y="260604"/>
                </a:lnTo>
                <a:lnTo>
                  <a:pt x="0" y="313016"/>
                </a:lnTo>
                <a:lnTo>
                  <a:pt x="3886" y="365417"/>
                </a:lnTo>
                <a:lnTo>
                  <a:pt x="15176" y="414553"/>
                </a:lnTo>
                <a:lnTo>
                  <a:pt x="33286" y="459892"/>
                </a:lnTo>
                <a:lnTo>
                  <a:pt x="57594" y="500875"/>
                </a:lnTo>
                <a:lnTo>
                  <a:pt x="87515" y="536981"/>
                </a:lnTo>
                <a:lnTo>
                  <a:pt x="122428" y="567677"/>
                </a:lnTo>
                <a:lnTo>
                  <a:pt x="161709" y="592442"/>
                </a:lnTo>
                <a:lnTo>
                  <a:pt x="204749" y="610768"/>
                </a:lnTo>
                <a:lnTo>
                  <a:pt x="250888" y="622134"/>
                </a:lnTo>
                <a:lnTo>
                  <a:pt x="299491" y="626021"/>
                </a:lnTo>
                <a:lnTo>
                  <a:pt x="340525" y="623570"/>
                </a:lnTo>
                <a:lnTo>
                  <a:pt x="409549" y="605790"/>
                </a:lnTo>
                <a:lnTo>
                  <a:pt x="452602" y="582295"/>
                </a:lnTo>
                <a:lnTo>
                  <a:pt x="488810" y="550011"/>
                </a:lnTo>
                <a:lnTo>
                  <a:pt x="488810" y="609142"/>
                </a:lnTo>
                <a:lnTo>
                  <a:pt x="597865" y="609142"/>
                </a:lnTo>
                <a:lnTo>
                  <a:pt x="597865" y="550011"/>
                </a:lnTo>
                <a:lnTo>
                  <a:pt x="597865" y="522605"/>
                </a:lnTo>
                <a:lnTo>
                  <a:pt x="597865" y="103416"/>
                </a:lnTo>
                <a:lnTo>
                  <a:pt x="597865" y="76009"/>
                </a:lnTo>
                <a:lnTo>
                  <a:pt x="597865" y="16891"/>
                </a:lnTo>
                <a:close/>
              </a:path>
              <a:path extrusionOk="0" h="626109" w="1290320">
                <a:moveTo>
                  <a:pt x="1289723" y="609130"/>
                </a:moveTo>
                <a:lnTo>
                  <a:pt x="1064806" y="294017"/>
                </a:lnTo>
                <a:lnTo>
                  <a:pt x="1271181" y="16891"/>
                </a:lnTo>
                <a:lnTo>
                  <a:pt x="1145895" y="16891"/>
                </a:lnTo>
                <a:lnTo>
                  <a:pt x="1003376" y="209080"/>
                </a:lnTo>
                <a:lnTo>
                  <a:pt x="859777" y="16891"/>
                </a:lnTo>
                <a:lnTo>
                  <a:pt x="735634" y="16891"/>
                </a:lnTo>
                <a:lnTo>
                  <a:pt x="943140" y="295148"/>
                </a:lnTo>
                <a:lnTo>
                  <a:pt x="718172" y="609130"/>
                </a:lnTo>
                <a:lnTo>
                  <a:pt x="840765" y="609130"/>
                </a:lnTo>
                <a:lnTo>
                  <a:pt x="1004468" y="381469"/>
                </a:lnTo>
                <a:lnTo>
                  <a:pt x="1165999" y="609130"/>
                </a:lnTo>
                <a:lnTo>
                  <a:pt x="1289723" y="60913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/>
          <p:nvPr/>
        </p:nvSpPr>
        <p:spPr>
          <a:xfrm>
            <a:off x="967543" y="1046894"/>
            <a:ext cx="992381" cy="283889"/>
          </a:xfrm>
          <a:custGeom>
            <a:rect b="b" l="l" r="r" t="t"/>
            <a:pathLst>
              <a:path extrusionOk="0" h="624204" w="2181859">
                <a:moveTo>
                  <a:pt x="570839" y="294982"/>
                </a:moveTo>
                <a:lnTo>
                  <a:pt x="567664" y="247383"/>
                </a:lnTo>
                <a:lnTo>
                  <a:pt x="558342" y="202145"/>
                </a:lnTo>
                <a:lnTo>
                  <a:pt x="543140" y="159880"/>
                </a:lnTo>
                <a:lnTo>
                  <a:pt x="522325" y="121208"/>
                </a:lnTo>
                <a:lnTo>
                  <a:pt x="508838" y="103428"/>
                </a:lnTo>
                <a:lnTo>
                  <a:pt x="496201" y="86741"/>
                </a:lnTo>
                <a:lnTo>
                  <a:pt x="477291" y="67627"/>
                </a:lnTo>
                <a:lnTo>
                  <a:pt x="456501" y="50558"/>
                </a:lnTo>
                <a:lnTo>
                  <a:pt x="455587" y="49961"/>
                </a:lnTo>
                <a:lnTo>
                  <a:pt x="455587" y="245529"/>
                </a:lnTo>
                <a:lnTo>
                  <a:pt x="117221" y="245529"/>
                </a:lnTo>
                <a:lnTo>
                  <a:pt x="135623" y="192798"/>
                </a:lnTo>
                <a:lnTo>
                  <a:pt x="171691" y="149136"/>
                </a:lnTo>
                <a:lnTo>
                  <a:pt x="228346" y="115709"/>
                </a:lnTo>
                <a:lnTo>
                  <a:pt x="297243" y="103428"/>
                </a:lnTo>
                <a:lnTo>
                  <a:pt x="329336" y="106603"/>
                </a:lnTo>
                <a:lnTo>
                  <a:pt x="386232" y="130098"/>
                </a:lnTo>
                <a:lnTo>
                  <a:pt x="427418" y="169608"/>
                </a:lnTo>
                <a:lnTo>
                  <a:pt x="450773" y="218287"/>
                </a:lnTo>
                <a:lnTo>
                  <a:pt x="455587" y="245529"/>
                </a:lnTo>
                <a:lnTo>
                  <a:pt x="455587" y="49961"/>
                </a:lnTo>
                <a:lnTo>
                  <a:pt x="409613" y="23228"/>
                </a:lnTo>
                <a:lnTo>
                  <a:pt x="356260" y="5981"/>
                </a:lnTo>
                <a:lnTo>
                  <a:pt x="297243" y="0"/>
                </a:lnTo>
                <a:lnTo>
                  <a:pt x="247738" y="3657"/>
                </a:lnTo>
                <a:lnTo>
                  <a:pt x="201180" y="14465"/>
                </a:lnTo>
                <a:lnTo>
                  <a:pt x="158102" y="32080"/>
                </a:lnTo>
                <a:lnTo>
                  <a:pt x="119075" y="56172"/>
                </a:lnTo>
                <a:lnTo>
                  <a:pt x="84670" y="86410"/>
                </a:lnTo>
                <a:lnTo>
                  <a:pt x="55410" y="122364"/>
                </a:lnTo>
                <a:lnTo>
                  <a:pt x="31851" y="163639"/>
                </a:lnTo>
                <a:lnTo>
                  <a:pt x="14452" y="209816"/>
                </a:lnTo>
                <a:lnTo>
                  <a:pt x="3683" y="260489"/>
                </a:lnTo>
                <a:lnTo>
                  <a:pt x="0" y="315264"/>
                </a:lnTo>
                <a:lnTo>
                  <a:pt x="0" y="319773"/>
                </a:lnTo>
                <a:lnTo>
                  <a:pt x="3556" y="372592"/>
                </a:lnTo>
                <a:lnTo>
                  <a:pt x="14046" y="421500"/>
                </a:lnTo>
                <a:lnTo>
                  <a:pt x="31089" y="466064"/>
                </a:lnTo>
                <a:lnTo>
                  <a:pt x="54330" y="505904"/>
                </a:lnTo>
                <a:lnTo>
                  <a:pt x="83388" y="540613"/>
                </a:lnTo>
                <a:lnTo>
                  <a:pt x="117805" y="569760"/>
                </a:lnTo>
                <a:lnTo>
                  <a:pt x="157099" y="592950"/>
                </a:lnTo>
                <a:lnTo>
                  <a:pt x="200787" y="609892"/>
                </a:lnTo>
                <a:lnTo>
                  <a:pt x="248412" y="620268"/>
                </a:lnTo>
                <a:lnTo>
                  <a:pt x="299491" y="623785"/>
                </a:lnTo>
                <a:lnTo>
                  <a:pt x="330962" y="622668"/>
                </a:lnTo>
                <a:lnTo>
                  <a:pt x="392823" y="612419"/>
                </a:lnTo>
                <a:lnTo>
                  <a:pt x="452932" y="588416"/>
                </a:lnTo>
                <a:lnTo>
                  <a:pt x="510603" y="547331"/>
                </a:lnTo>
                <a:lnTo>
                  <a:pt x="538391" y="519468"/>
                </a:lnTo>
                <a:lnTo>
                  <a:pt x="546277" y="510705"/>
                </a:lnTo>
                <a:lnTo>
                  <a:pt x="472655" y="438556"/>
                </a:lnTo>
                <a:lnTo>
                  <a:pt x="464045" y="447560"/>
                </a:lnTo>
                <a:lnTo>
                  <a:pt x="446824" y="464693"/>
                </a:lnTo>
                <a:lnTo>
                  <a:pt x="411962" y="492467"/>
                </a:lnTo>
                <a:lnTo>
                  <a:pt x="373494" y="511403"/>
                </a:lnTo>
                <a:lnTo>
                  <a:pt x="327088" y="521309"/>
                </a:lnTo>
                <a:lnTo>
                  <a:pt x="299491" y="522605"/>
                </a:lnTo>
                <a:lnTo>
                  <a:pt x="278663" y="521716"/>
                </a:lnTo>
                <a:lnTo>
                  <a:pt x="240258" y="514858"/>
                </a:lnTo>
                <a:lnTo>
                  <a:pt x="198615" y="497395"/>
                </a:lnTo>
                <a:lnTo>
                  <a:pt x="158432" y="464439"/>
                </a:lnTo>
                <a:lnTo>
                  <a:pt x="130708" y="421767"/>
                </a:lnTo>
                <a:lnTo>
                  <a:pt x="114820" y="371652"/>
                </a:lnTo>
                <a:lnTo>
                  <a:pt x="110998" y="343331"/>
                </a:lnTo>
                <a:lnTo>
                  <a:pt x="568921" y="343331"/>
                </a:lnTo>
                <a:lnTo>
                  <a:pt x="569683" y="331851"/>
                </a:lnTo>
                <a:lnTo>
                  <a:pt x="570357" y="318744"/>
                </a:lnTo>
                <a:lnTo>
                  <a:pt x="570699" y="306920"/>
                </a:lnTo>
                <a:lnTo>
                  <a:pt x="570814" y="298348"/>
                </a:lnTo>
                <a:lnTo>
                  <a:pt x="570839" y="294982"/>
                </a:lnTo>
                <a:close/>
              </a:path>
              <a:path extrusionOk="0" h="624204" w="2181859">
                <a:moveTo>
                  <a:pt x="1213942" y="234175"/>
                </a:moveTo>
                <a:lnTo>
                  <a:pt x="1210132" y="186423"/>
                </a:lnTo>
                <a:lnTo>
                  <a:pt x="1198829" y="142849"/>
                </a:lnTo>
                <a:lnTo>
                  <a:pt x="1168273" y="86766"/>
                </a:lnTo>
                <a:lnTo>
                  <a:pt x="1122375" y="44081"/>
                </a:lnTo>
                <a:lnTo>
                  <a:pt x="1062710" y="17183"/>
                </a:lnTo>
                <a:lnTo>
                  <a:pt x="991031" y="7874"/>
                </a:lnTo>
                <a:lnTo>
                  <a:pt x="957643" y="9982"/>
                </a:lnTo>
                <a:lnTo>
                  <a:pt x="897966" y="25971"/>
                </a:lnTo>
                <a:lnTo>
                  <a:pt x="857897" y="48653"/>
                </a:lnTo>
                <a:lnTo>
                  <a:pt x="821994" y="82854"/>
                </a:lnTo>
                <a:lnTo>
                  <a:pt x="821994" y="16891"/>
                </a:lnTo>
                <a:lnTo>
                  <a:pt x="711809" y="16891"/>
                </a:lnTo>
                <a:lnTo>
                  <a:pt x="711809" y="609130"/>
                </a:lnTo>
                <a:lnTo>
                  <a:pt x="821994" y="609130"/>
                </a:lnTo>
                <a:lnTo>
                  <a:pt x="821994" y="257822"/>
                </a:lnTo>
                <a:lnTo>
                  <a:pt x="824788" y="226047"/>
                </a:lnTo>
                <a:lnTo>
                  <a:pt x="845642" y="172732"/>
                </a:lnTo>
                <a:lnTo>
                  <a:pt x="884097" y="134670"/>
                </a:lnTo>
                <a:lnTo>
                  <a:pt x="937768" y="114071"/>
                </a:lnTo>
                <a:lnTo>
                  <a:pt x="969645" y="111315"/>
                </a:lnTo>
                <a:lnTo>
                  <a:pt x="985291" y="111963"/>
                </a:lnTo>
                <a:lnTo>
                  <a:pt x="1026718" y="121259"/>
                </a:lnTo>
                <a:lnTo>
                  <a:pt x="1059662" y="140550"/>
                </a:lnTo>
                <a:lnTo>
                  <a:pt x="1092936" y="186613"/>
                </a:lnTo>
                <a:lnTo>
                  <a:pt x="1103503" y="228269"/>
                </a:lnTo>
                <a:lnTo>
                  <a:pt x="1104887" y="252196"/>
                </a:lnTo>
                <a:lnTo>
                  <a:pt x="1104887" y="609130"/>
                </a:lnTo>
                <a:lnTo>
                  <a:pt x="1213942" y="609130"/>
                </a:lnTo>
                <a:lnTo>
                  <a:pt x="1213942" y="234175"/>
                </a:lnTo>
                <a:close/>
              </a:path>
              <a:path extrusionOk="0" h="624204" w="2181859">
                <a:moveTo>
                  <a:pt x="1488770" y="16891"/>
                </a:moveTo>
                <a:lnTo>
                  <a:pt x="1378572" y="16891"/>
                </a:lnTo>
                <a:lnTo>
                  <a:pt x="1378572" y="609130"/>
                </a:lnTo>
                <a:lnTo>
                  <a:pt x="1488770" y="609130"/>
                </a:lnTo>
                <a:lnTo>
                  <a:pt x="1488770" y="16891"/>
                </a:lnTo>
                <a:close/>
              </a:path>
              <a:path extrusionOk="0" h="624204" w="2181859">
                <a:moveTo>
                  <a:pt x="2181745" y="609130"/>
                </a:moveTo>
                <a:lnTo>
                  <a:pt x="1956828" y="294017"/>
                </a:lnTo>
                <a:lnTo>
                  <a:pt x="2163203" y="16891"/>
                </a:lnTo>
                <a:lnTo>
                  <a:pt x="2037930" y="16891"/>
                </a:lnTo>
                <a:lnTo>
                  <a:pt x="1895411" y="209080"/>
                </a:lnTo>
                <a:lnTo>
                  <a:pt x="1751799" y="16891"/>
                </a:lnTo>
                <a:lnTo>
                  <a:pt x="1627657" y="16891"/>
                </a:lnTo>
                <a:lnTo>
                  <a:pt x="1835150" y="295148"/>
                </a:lnTo>
                <a:lnTo>
                  <a:pt x="1610207" y="609130"/>
                </a:lnTo>
                <a:lnTo>
                  <a:pt x="1732800" y="609130"/>
                </a:lnTo>
                <a:lnTo>
                  <a:pt x="1896491" y="381469"/>
                </a:lnTo>
                <a:lnTo>
                  <a:pt x="2058035" y="609130"/>
                </a:lnTo>
                <a:lnTo>
                  <a:pt x="2181745" y="60913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" name="Google Shape;94;p1"/>
          <p:cNvGrpSpPr/>
          <p:nvPr/>
        </p:nvGrpSpPr>
        <p:grpSpPr>
          <a:xfrm>
            <a:off x="3476867" y="-2705165"/>
            <a:ext cx="5815361" cy="8014724"/>
            <a:chOff x="11843661" y="-6443073"/>
            <a:chExt cx="7599991" cy="10327640"/>
          </a:xfrm>
        </p:grpSpPr>
        <p:sp>
          <p:nvSpPr>
            <p:cNvPr id="95" name="Google Shape;95;p1"/>
            <p:cNvSpPr/>
            <p:nvPr/>
          </p:nvSpPr>
          <p:spPr>
            <a:xfrm>
              <a:off x="11843661" y="-6443073"/>
              <a:ext cx="7599680" cy="10327640"/>
            </a:xfrm>
            <a:custGeom>
              <a:rect b="b" l="l" r="r" t="t"/>
              <a:pathLst>
                <a:path extrusionOk="0" h="10327640" w="7599680">
                  <a:moveTo>
                    <a:pt x="1102955" y="9127394"/>
                  </a:moveTo>
                  <a:lnTo>
                    <a:pt x="1078662" y="9084511"/>
                  </a:lnTo>
                  <a:lnTo>
                    <a:pt x="1055501" y="9041206"/>
                  </a:lnTo>
                  <a:lnTo>
                    <a:pt x="1033473" y="8997496"/>
                  </a:lnTo>
                  <a:lnTo>
                    <a:pt x="1012578" y="8953398"/>
                  </a:lnTo>
                  <a:lnTo>
                    <a:pt x="992816" y="8908927"/>
                  </a:lnTo>
                  <a:lnTo>
                    <a:pt x="974187" y="8864101"/>
                  </a:lnTo>
                  <a:lnTo>
                    <a:pt x="956691" y="8818936"/>
                  </a:lnTo>
                  <a:lnTo>
                    <a:pt x="940327" y="8773448"/>
                  </a:lnTo>
                  <a:lnTo>
                    <a:pt x="924194" y="8724810"/>
                  </a:lnTo>
                  <a:lnTo>
                    <a:pt x="909334" y="8675856"/>
                  </a:lnTo>
                  <a:lnTo>
                    <a:pt x="895747" y="8626612"/>
                  </a:lnTo>
                  <a:lnTo>
                    <a:pt x="883431" y="8577106"/>
                  </a:lnTo>
                  <a:lnTo>
                    <a:pt x="872385" y="8527363"/>
                  </a:lnTo>
                  <a:lnTo>
                    <a:pt x="862609" y="8477410"/>
                  </a:lnTo>
                  <a:lnTo>
                    <a:pt x="854102" y="8427275"/>
                  </a:lnTo>
                  <a:lnTo>
                    <a:pt x="846861" y="8376983"/>
                  </a:lnTo>
                  <a:lnTo>
                    <a:pt x="840887" y="8326561"/>
                  </a:lnTo>
                  <a:lnTo>
                    <a:pt x="836178" y="8276037"/>
                  </a:lnTo>
                  <a:lnTo>
                    <a:pt x="832733" y="8225436"/>
                  </a:lnTo>
                  <a:lnTo>
                    <a:pt x="830550" y="8174786"/>
                  </a:lnTo>
                  <a:lnTo>
                    <a:pt x="829630" y="8124113"/>
                  </a:lnTo>
                  <a:lnTo>
                    <a:pt x="829970" y="8073443"/>
                  </a:lnTo>
                  <a:lnTo>
                    <a:pt x="831571" y="8022803"/>
                  </a:lnTo>
                  <a:lnTo>
                    <a:pt x="834429" y="7972221"/>
                  </a:lnTo>
                  <a:lnTo>
                    <a:pt x="838546" y="7921722"/>
                  </a:lnTo>
                  <a:lnTo>
                    <a:pt x="843919" y="7871333"/>
                  </a:lnTo>
                  <a:lnTo>
                    <a:pt x="850547" y="7821081"/>
                  </a:lnTo>
                  <a:lnTo>
                    <a:pt x="858430" y="7770993"/>
                  </a:lnTo>
                  <a:lnTo>
                    <a:pt x="867566" y="7721095"/>
                  </a:lnTo>
                  <a:lnTo>
                    <a:pt x="877955" y="7671414"/>
                  </a:lnTo>
                  <a:lnTo>
                    <a:pt x="889595" y="7621977"/>
                  </a:lnTo>
                  <a:lnTo>
                    <a:pt x="901939" y="7574836"/>
                  </a:lnTo>
                  <a:lnTo>
                    <a:pt x="915411" y="7527978"/>
                  </a:lnTo>
                  <a:lnTo>
                    <a:pt x="930012" y="7481424"/>
                  </a:lnTo>
                  <a:lnTo>
                    <a:pt x="945743" y="7435193"/>
                  </a:lnTo>
                  <a:lnTo>
                    <a:pt x="962604" y="7389306"/>
                  </a:lnTo>
                  <a:lnTo>
                    <a:pt x="980596" y="7343783"/>
                  </a:lnTo>
                  <a:lnTo>
                    <a:pt x="999718" y="7298644"/>
                  </a:lnTo>
                  <a:lnTo>
                    <a:pt x="1019972" y="7253910"/>
                  </a:lnTo>
                  <a:lnTo>
                    <a:pt x="1041359" y="7209600"/>
                  </a:lnTo>
                  <a:lnTo>
                    <a:pt x="1063878" y="7165735"/>
                  </a:lnTo>
                  <a:lnTo>
                    <a:pt x="1087530" y="7122335"/>
                  </a:lnTo>
                  <a:lnTo>
                    <a:pt x="1112316" y="7079420"/>
                  </a:lnTo>
                  <a:lnTo>
                    <a:pt x="1138237" y="7037011"/>
                  </a:lnTo>
                  <a:lnTo>
                    <a:pt x="1165292" y="6995126"/>
                  </a:lnTo>
                  <a:lnTo>
                    <a:pt x="1193483" y="6953788"/>
                  </a:lnTo>
                  <a:lnTo>
                    <a:pt x="1222810" y="6913015"/>
                  </a:lnTo>
                  <a:lnTo>
                    <a:pt x="1253274" y="6872828"/>
                  </a:lnTo>
                  <a:lnTo>
                    <a:pt x="1284874" y="6833248"/>
                  </a:lnTo>
                  <a:lnTo>
                    <a:pt x="1317613" y="6794294"/>
                  </a:lnTo>
                  <a:lnTo>
                    <a:pt x="1351489" y="6755986"/>
                  </a:lnTo>
                  <a:lnTo>
                    <a:pt x="1386504" y="6718345"/>
                  </a:lnTo>
                  <a:lnTo>
                    <a:pt x="1422659" y="6681391"/>
                  </a:lnTo>
                  <a:lnTo>
                    <a:pt x="1459953" y="6645145"/>
                  </a:lnTo>
                  <a:lnTo>
                    <a:pt x="1498388" y="6609625"/>
                  </a:lnTo>
                  <a:lnTo>
                    <a:pt x="7599366" y="1116319"/>
                  </a:lnTo>
                  <a:lnTo>
                    <a:pt x="7599366" y="0"/>
                  </a:lnTo>
                  <a:lnTo>
                    <a:pt x="943280" y="5993115"/>
                  </a:lnTo>
                  <a:lnTo>
                    <a:pt x="905604" y="6027636"/>
                  </a:lnTo>
                  <a:lnTo>
                    <a:pt x="868675" y="6062694"/>
                  </a:lnTo>
                  <a:lnTo>
                    <a:pt x="832494" y="6098278"/>
                  </a:lnTo>
                  <a:lnTo>
                    <a:pt x="797063" y="6134376"/>
                  </a:lnTo>
                  <a:lnTo>
                    <a:pt x="762383" y="6170975"/>
                  </a:lnTo>
                  <a:lnTo>
                    <a:pt x="728457" y="6208065"/>
                  </a:lnTo>
                  <a:lnTo>
                    <a:pt x="695285" y="6245634"/>
                  </a:lnTo>
                  <a:lnTo>
                    <a:pt x="662870" y="6283670"/>
                  </a:lnTo>
                  <a:lnTo>
                    <a:pt x="631214" y="6322161"/>
                  </a:lnTo>
                  <a:lnTo>
                    <a:pt x="600317" y="6361096"/>
                  </a:lnTo>
                  <a:lnTo>
                    <a:pt x="570181" y="6400463"/>
                  </a:lnTo>
                  <a:lnTo>
                    <a:pt x="540809" y="6440251"/>
                  </a:lnTo>
                  <a:lnTo>
                    <a:pt x="512202" y="6480448"/>
                  </a:lnTo>
                  <a:lnTo>
                    <a:pt x="484361" y="6521041"/>
                  </a:lnTo>
                  <a:lnTo>
                    <a:pt x="457288" y="6562021"/>
                  </a:lnTo>
                  <a:lnTo>
                    <a:pt x="430985" y="6603374"/>
                  </a:lnTo>
                  <a:lnTo>
                    <a:pt x="405454" y="6645089"/>
                  </a:lnTo>
                  <a:lnTo>
                    <a:pt x="380696" y="6687155"/>
                  </a:lnTo>
                  <a:lnTo>
                    <a:pt x="356713" y="6729560"/>
                  </a:lnTo>
                  <a:lnTo>
                    <a:pt x="333506" y="6772292"/>
                  </a:lnTo>
                  <a:lnTo>
                    <a:pt x="311077" y="6815340"/>
                  </a:lnTo>
                  <a:lnTo>
                    <a:pt x="289428" y="6858692"/>
                  </a:lnTo>
                  <a:lnTo>
                    <a:pt x="268561" y="6902336"/>
                  </a:lnTo>
                  <a:lnTo>
                    <a:pt x="247568" y="6948281"/>
                  </a:lnTo>
                  <a:lnTo>
                    <a:pt x="227426" y="6994519"/>
                  </a:lnTo>
                  <a:lnTo>
                    <a:pt x="208135" y="7041036"/>
                  </a:lnTo>
                  <a:lnTo>
                    <a:pt x="189694" y="7087823"/>
                  </a:lnTo>
                  <a:lnTo>
                    <a:pt x="172106" y="7134866"/>
                  </a:lnTo>
                  <a:lnTo>
                    <a:pt x="155370" y="7182155"/>
                  </a:lnTo>
                  <a:lnTo>
                    <a:pt x="139486" y="7229677"/>
                  </a:lnTo>
                  <a:lnTo>
                    <a:pt x="124456" y="7277420"/>
                  </a:lnTo>
                  <a:lnTo>
                    <a:pt x="110280" y="7325374"/>
                  </a:lnTo>
                  <a:lnTo>
                    <a:pt x="96958" y="7373525"/>
                  </a:lnTo>
                  <a:lnTo>
                    <a:pt x="84491" y="7421863"/>
                  </a:lnTo>
                  <a:lnTo>
                    <a:pt x="72879" y="7470375"/>
                  </a:lnTo>
                  <a:lnTo>
                    <a:pt x="62123" y="7519050"/>
                  </a:lnTo>
                  <a:lnTo>
                    <a:pt x="52224" y="7567876"/>
                  </a:lnTo>
                  <a:lnTo>
                    <a:pt x="43181" y="7616842"/>
                  </a:lnTo>
                  <a:lnTo>
                    <a:pt x="34996" y="7665934"/>
                  </a:lnTo>
                  <a:lnTo>
                    <a:pt x="27669" y="7715143"/>
                  </a:lnTo>
                  <a:lnTo>
                    <a:pt x="21200" y="7764455"/>
                  </a:lnTo>
                  <a:lnTo>
                    <a:pt x="15591" y="7813860"/>
                  </a:lnTo>
                  <a:lnTo>
                    <a:pt x="10840" y="7863345"/>
                  </a:lnTo>
                  <a:lnTo>
                    <a:pt x="6950" y="7912899"/>
                  </a:lnTo>
                  <a:lnTo>
                    <a:pt x="3920" y="7962509"/>
                  </a:lnTo>
                  <a:lnTo>
                    <a:pt x="1752" y="8012165"/>
                  </a:lnTo>
                  <a:lnTo>
                    <a:pt x="445" y="8061853"/>
                  </a:lnTo>
                  <a:lnTo>
                    <a:pt x="0" y="8111564"/>
                  </a:lnTo>
                  <a:lnTo>
                    <a:pt x="417" y="8161284"/>
                  </a:lnTo>
                  <a:lnTo>
                    <a:pt x="1698" y="8211002"/>
                  </a:lnTo>
                  <a:lnTo>
                    <a:pt x="3842" y="8260707"/>
                  </a:lnTo>
                  <a:lnTo>
                    <a:pt x="6850" y="8310386"/>
                  </a:lnTo>
                  <a:lnTo>
                    <a:pt x="10723" y="8360028"/>
                  </a:lnTo>
                  <a:lnTo>
                    <a:pt x="15462" y="8409620"/>
                  </a:lnTo>
                  <a:lnTo>
                    <a:pt x="21065" y="8459152"/>
                  </a:lnTo>
                  <a:lnTo>
                    <a:pt x="27536" y="8508612"/>
                  </a:lnTo>
                  <a:lnTo>
                    <a:pt x="34629" y="8556522"/>
                  </a:lnTo>
                  <a:lnTo>
                    <a:pt x="42549" y="8604349"/>
                  </a:lnTo>
                  <a:lnTo>
                    <a:pt x="51294" y="8652082"/>
                  </a:lnTo>
                  <a:lnTo>
                    <a:pt x="60865" y="8699707"/>
                  </a:lnTo>
                  <a:lnTo>
                    <a:pt x="71261" y="8747213"/>
                  </a:lnTo>
                  <a:lnTo>
                    <a:pt x="82484" y="8794588"/>
                  </a:lnTo>
                  <a:lnTo>
                    <a:pt x="94533" y="8841820"/>
                  </a:lnTo>
                  <a:lnTo>
                    <a:pt x="107407" y="8888897"/>
                  </a:lnTo>
                  <a:lnTo>
                    <a:pt x="121108" y="8935807"/>
                  </a:lnTo>
                  <a:lnTo>
                    <a:pt x="135635" y="8982538"/>
                  </a:lnTo>
                  <a:lnTo>
                    <a:pt x="150988" y="9029078"/>
                  </a:lnTo>
                  <a:lnTo>
                    <a:pt x="167167" y="9075416"/>
                  </a:lnTo>
                  <a:lnTo>
                    <a:pt x="184173" y="9121539"/>
                  </a:lnTo>
                  <a:lnTo>
                    <a:pt x="202005" y="9167435"/>
                  </a:lnTo>
                  <a:lnTo>
                    <a:pt x="220663" y="9213092"/>
                  </a:lnTo>
                  <a:lnTo>
                    <a:pt x="240148" y="9258498"/>
                  </a:lnTo>
                  <a:lnTo>
                    <a:pt x="260460" y="9303642"/>
                  </a:lnTo>
                  <a:lnTo>
                    <a:pt x="281598" y="9348512"/>
                  </a:lnTo>
                  <a:lnTo>
                    <a:pt x="303563" y="9393094"/>
                  </a:lnTo>
                  <a:lnTo>
                    <a:pt x="326354" y="9437378"/>
                  </a:lnTo>
                  <a:lnTo>
                    <a:pt x="349973" y="9481352"/>
                  </a:lnTo>
                  <a:lnTo>
                    <a:pt x="374418" y="9525003"/>
                  </a:lnTo>
                  <a:lnTo>
                    <a:pt x="399690" y="9568320"/>
                  </a:lnTo>
                  <a:lnTo>
                    <a:pt x="425789" y="9611290"/>
                  </a:lnTo>
                  <a:lnTo>
                    <a:pt x="452715" y="9653902"/>
                  </a:lnTo>
                  <a:lnTo>
                    <a:pt x="480468" y="9696143"/>
                  </a:lnTo>
                  <a:lnTo>
                    <a:pt x="509049" y="9738003"/>
                  </a:lnTo>
                  <a:lnTo>
                    <a:pt x="538456" y="9779467"/>
                  </a:lnTo>
                  <a:lnTo>
                    <a:pt x="568691" y="9820526"/>
                  </a:lnTo>
                  <a:lnTo>
                    <a:pt x="599753" y="9861167"/>
                  </a:lnTo>
                  <a:lnTo>
                    <a:pt x="631643" y="9901377"/>
                  </a:lnTo>
                  <a:lnTo>
                    <a:pt x="664359" y="9941145"/>
                  </a:lnTo>
                  <a:lnTo>
                    <a:pt x="697904" y="9980459"/>
                  </a:lnTo>
                  <a:lnTo>
                    <a:pt x="732276" y="10019307"/>
                  </a:lnTo>
                  <a:lnTo>
                    <a:pt x="1009835" y="10327567"/>
                  </a:lnTo>
                  <a:lnTo>
                    <a:pt x="7599366" y="4394347"/>
                  </a:lnTo>
                  <a:lnTo>
                    <a:pt x="7599366" y="3278038"/>
                  </a:lnTo>
                  <a:lnTo>
                    <a:pt x="1102955" y="9127394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31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15324407" y="176053"/>
              <a:ext cx="4119245" cy="3708400"/>
            </a:xfrm>
            <a:custGeom>
              <a:rect b="b" l="l" r="r" t="t"/>
              <a:pathLst>
                <a:path extrusionOk="0" h="3708400" w="4119244">
                  <a:moveTo>
                    <a:pt x="0" y="3708392"/>
                  </a:moveTo>
                  <a:lnTo>
                    <a:pt x="1239816" y="3708392"/>
                  </a:lnTo>
                  <a:lnTo>
                    <a:pt x="4118620" y="1116309"/>
                  </a:lnTo>
                  <a:lnTo>
                    <a:pt x="4118620" y="0"/>
                  </a:lnTo>
                  <a:lnTo>
                    <a:pt x="0" y="3708392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31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7" name="Google Shape;97;p1"/>
          <p:cNvSpPr txBox="1"/>
          <p:nvPr/>
        </p:nvSpPr>
        <p:spPr>
          <a:xfrm>
            <a:off x="342649" y="1864866"/>
            <a:ext cx="6337220" cy="1126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ru" sz="36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Axenix Business Cup &amp; HSE Case Club 2024</a:t>
            </a:r>
            <a:endParaRPr b="0" i="0" sz="36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457209" y="4835588"/>
            <a:ext cx="77316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ru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© 2022 ООО «АксТим»</a:t>
            </a:r>
            <a:endParaRPr b="0" i="0" sz="5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0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220" name="Google Shape;220;p10"/>
          <p:cNvSpPr txBox="1"/>
          <p:nvPr>
            <p:ph idx="12" type="sldNum"/>
          </p:nvPr>
        </p:nvSpPr>
        <p:spPr>
          <a:xfrm>
            <a:off x="8776590" y="4835600"/>
            <a:ext cx="1527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10</a:t>
            </a:r>
            <a:endParaRPr/>
          </a:p>
        </p:txBody>
      </p:sp>
      <p:sp>
        <p:nvSpPr>
          <p:cNvPr id="221" name="Google Shape;221;p10"/>
          <p:cNvSpPr txBox="1"/>
          <p:nvPr/>
        </p:nvSpPr>
        <p:spPr>
          <a:xfrm>
            <a:off x="378350" y="1388926"/>
            <a:ext cx="8090700" cy="29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Создание ИТ-инфраструктуры для перехода клиентов является первоочередной задачей, поскольку именно это позволит перевести клиентов из Сибирского Альянс Банка.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 рамках создания общей ИТ-инфраструктуры предполагается: </a:t>
            </a:r>
            <a:endParaRPr b="0" i="1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улучшение функций приложения Нева-банка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внесение изменений на сайт.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добавление подробной информации о переводе клиентов в банковское приложение и на сайт Сибирского Альянс банка.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информирование клиентов ЮЛ о переходе в другой банк с помощью телефонных звонков, личных менеджеров и создания специальных брошюр с информацией о скором слиянии банков, которые будут выдаваться клиентам при встрече с менеджерами в офисе.</a:t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2" name="Google Shape;222;p10"/>
          <p:cNvSpPr txBox="1"/>
          <p:nvPr/>
        </p:nvSpPr>
        <p:spPr>
          <a:xfrm>
            <a:off x="378349" y="331300"/>
            <a:ext cx="80907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Технологическая активность для перевода клиентов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1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228" name="Google Shape;228;p11"/>
          <p:cNvSpPr txBox="1"/>
          <p:nvPr/>
        </p:nvSpPr>
        <p:spPr>
          <a:xfrm>
            <a:off x="410163" y="1230550"/>
            <a:ext cx="7901700" cy="32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Миграция клиентов – заключительный этап, проводимый в рамках их перехода в другой банк.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Для полноценной миграции клиентов для обоих банков необходимо: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разработка новой версии продуктов банка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перенос всех продуктов из Сибирского Альянс банка в Нева банк, исключая дублирование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улучшение условий по продуктам для сглаживания перехода из одного банка в другой.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ru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Например, 3 месяца бесплатных уведомлений по картам клиентов, увеличение процентов по вкладам на 1% в течение года, на 0,5% для инвестиционных продуктов и снижение кредитной ставки на 1% на ближайший год.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Создание системы бонусов можно поручить нашей команде, а также специальным представительствам обоих банков.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Совместно они смогут разработать как юридическую основу, так и реальные предложения для клиентов.</a:t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9" name="Google Shape;229;p11"/>
          <p:cNvSpPr txBox="1"/>
          <p:nvPr/>
        </p:nvSpPr>
        <p:spPr>
          <a:xfrm>
            <a:off x="378352" y="330153"/>
            <a:ext cx="57186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Проведение миграции клиентов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0" name="Google Shape;230;p11"/>
          <p:cNvSpPr txBox="1"/>
          <p:nvPr>
            <p:ph idx="12" type="sldNum"/>
          </p:nvPr>
        </p:nvSpPr>
        <p:spPr>
          <a:xfrm>
            <a:off x="8776590" y="4835600"/>
            <a:ext cx="1527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11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2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236" name="Google Shape;236;p12"/>
          <p:cNvSpPr txBox="1"/>
          <p:nvPr>
            <p:ph idx="12" type="sldNum"/>
          </p:nvPr>
        </p:nvSpPr>
        <p:spPr>
          <a:xfrm>
            <a:off x="8774220" y="4835600"/>
            <a:ext cx="1194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14</a:t>
            </a:r>
            <a:endParaRPr/>
          </a:p>
        </p:txBody>
      </p:sp>
      <p:sp>
        <p:nvSpPr>
          <p:cNvPr id="237" name="Google Shape;237;p12"/>
          <p:cNvSpPr txBox="1"/>
          <p:nvPr/>
        </p:nvSpPr>
        <p:spPr>
          <a:xfrm>
            <a:off x="5267475" y="885312"/>
            <a:ext cx="31506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Южный региональный филиал в Ростове-на-Дону</a:t>
            </a:r>
            <a:endParaRPr b="1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 b="1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8" name="Google Shape;238;p12"/>
          <p:cNvSpPr txBox="1"/>
          <p:nvPr/>
        </p:nvSpPr>
        <p:spPr>
          <a:xfrm>
            <a:off x="378349" y="306725"/>
            <a:ext cx="79017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Офисы Сибирского Альянс Банка</a:t>
            </a:r>
            <a:endParaRPr b="0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9" name="Google Shape;239;p12"/>
          <p:cNvSpPr txBox="1"/>
          <p:nvPr/>
        </p:nvSpPr>
        <p:spPr>
          <a:xfrm>
            <a:off x="334401" y="885288"/>
            <a:ext cx="3238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Головной офис в Екатеринбурге</a:t>
            </a:r>
            <a:endParaRPr b="1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40" name="Google Shape;240;p12"/>
          <p:cNvSpPr txBox="1"/>
          <p:nvPr/>
        </p:nvSpPr>
        <p:spPr>
          <a:xfrm>
            <a:off x="2766775" y="3153550"/>
            <a:ext cx="52524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Восточный филиал во Владивостоке </a:t>
            </a:r>
            <a:endParaRPr b="1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41" name="Google Shape;24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400" y="1325575"/>
            <a:ext cx="2987876" cy="171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9587" y="1325575"/>
            <a:ext cx="2986369" cy="171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75306" y="3374649"/>
            <a:ext cx="2307776" cy="178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3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249" name="Google Shape;249;p13"/>
          <p:cNvSpPr txBox="1"/>
          <p:nvPr>
            <p:ph idx="12" type="sldNum"/>
          </p:nvPr>
        </p:nvSpPr>
        <p:spPr>
          <a:xfrm>
            <a:off x="8774219" y="4835600"/>
            <a:ext cx="125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15</a:t>
            </a:r>
            <a:endParaRPr/>
          </a:p>
        </p:txBody>
      </p:sp>
      <p:sp>
        <p:nvSpPr>
          <p:cNvPr id="250" name="Google Shape;250;p13"/>
          <p:cNvSpPr txBox="1"/>
          <p:nvPr/>
        </p:nvSpPr>
        <p:spPr>
          <a:xfrm>
            <a:off x="378351" y="1789150"/>
            <a:ext cx="8464500" cy="26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Число активных клиентов ЮЛ – 11.000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Количество персональных менеджеров – 45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 1 клиента необходим 1 день → 245 рабочих дней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Ожидаемая конверсия перехода – 90% клиентов ЮЛ → </a:t>
            </a: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221 рабочий день, или 45 неполных рабочих недель</a:t>
            </a:r>
            <a:endParaRPr b="1" i="0" sz="1200" u="none" cap="none" strike="noStrike">
              <a:solidFill>
                <a:srgbClr val="FF65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Число активных клиентов ФД – 11 млн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Количество операционистов - 1 200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Перевод 1 клиента занимает 45 минут → 10 клиентов в день на 1 операциониста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Ожидаемый конверсия перехода – 60% →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 перевод всех клиентов потребуется примерно </a:t>
            </a: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550 рабочих дней, или 110 рабочих недель.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Это число можно уменьшить, если подключить некоторые возможности колл-центров Нева-банка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1" name="Google Shape;251;p13"/>
          <p:cNvSpPr txBox="1"/>
          <p:nvPr/>
        </p:nvSpPr>
        <p:spPr>
          <a:xfrm>
            <a:off x="378349" y="330150"/>
            <a:ext cx="80526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Расчет времени, необходимого для перевода клиентов</a:t>
            </a:r>
            <a:endParaRPr b="0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2" name="Google Shape;252;p13"/>
          <p:cNvSpPr txBox="1"/>
          <p:nvPr/>
        </p:nvSpPr>
        <p:spPr>
          <a:xfrm>
            <a:off x="378349" y="1283475"/>
            <a:ext cx="76407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центральном офисе Сибирского Альянс банка - город Екатеринбург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4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258" name="Google Shape;258;p14"/>
          <p:cNvSpPr txBox="1"/>
          <p:nvPr>
            <p:ph idx="12" type="sldNum"/>
          </p:nvPr>
        </p:nvSpPr>
        <p:spPr>
          <a:xfrm>
            <a:off x="8774219" y="4835600"/>
            <a:ext cx="125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16</a:t>
            </a:r>
            <a:endParaRPr/>
          </a:p>
        </p:txBody>
      </p:sp>
      <p:sp>
        <p:nvSpPr>
          <p:cNvPr id="259" name="Google Shape;259;p14"/>
          <p:cNvSpPr txBox="1"/>
          <p:nvPr/>
        </p:nvSpPr>
        <p:spPr>
          <a:xfrm>
            <a:off x="378351" y="1789150"/>
            <a:ext cx="8464500" cy="27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Число активных клиентов ЮЛ – 5700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Количество персональных менеджеров – 22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 1 клиента необходим 1 день → 260 рабочих дней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Ожидаемая конверсия перехода – 90% клиентов ЮЛ → </a:t>
            </a: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234 рабочий день, или 47 неполных рабочих недель</a:t>
            </a:r>
            <a:endParaRPr b="1" i="0" sz="1200" u="none" cap="none" strike="noStrike">
              <a:solidFill>
                <a:srgbClr val="FF65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Число активных клиентов ФД – 7,7 млн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Количество операционистов - 480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Перевод 1 клиента занимает 45 минут → 10 клиентов в день на 1 операциониста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Ожидаемый конверсия перехода – 60% →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 перевод всех клиентов потребуется примерно </a:t>
            </a: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962,5 рабочих дней, или 193 рабочих недель.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Как видно, для перевода физических клиентов Северному Альянс банку необходима помощь со стороны Нева банка, иначе перевод будет осуществлен не вовремя</a:t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0" name="Google Shape;260;p14"/>
          <p:cNvSpPr txBox="1"/>
          <p:nvPr/>
        </p:nvSpPr>
        <p:spPr>
          <a:xfrm>
            <a:off x="378349" y="330150"/>
            <a:ext cx="80526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Расчет времени, необходимого для перевода клиентов</a:t>
            </a:r>
            <a:endParaRPr b="0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61" name="Google Shape;261;p14"/>
          <p:cNvSpPr txBox="1"/>
          <p:nvPr/>
        </p:nvSpPr>
        <p:spPr>
          <a:xfrm>
            <a:off x="378349" y="1283475"/>
            <a:ext cx="76407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</a:t>
            </a:r>
            <a:r>
              <a:rPr b="1" i="0" lang="ru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южном филиале Сибирского Альянс банка - город Ростов-на-Дону</a:t>
            </a:r>
            <a:endParaRPr b="1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5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267" name="Google Shape;267;p15"/>
          <p:cNvSpPr txBox="1"/>
          <p:nvPr>
            <p:ph idx="12" type="sldNum"/>
          </p:nvPr>
        </p:nvSpPr>
        <p:spPr>
          <a:xfrm>
            <a:off x="8774219" y="4835600"/>
            <a:ext cx="125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17</a:t>
            </a:r>
            <a:endParaRPr/>
          </a:p>
        </p:txBody>
      </p:sp>
      <p:sp>
        <p:nvSpPr>
          <p:cNvPr id="268" name="Google Shape;268;p15"/>
          <p:cNvSpPr txBox="1"/>
          <p:nvPr/>
        </p:nvSpPr>
        <p:spPr>
          <a:xfrm>
            <a:off x="378351" y="1789150"/>
            <a:ext cx="8464500" cy="29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Число активных клиентов ЮЛ – 300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Количество персональных менеджеров – 5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 1 клиента необходим 1 день → 60 рабочих дней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Ожидаемая конверсия перехода – 90% клиентов ЮЛ → </a:t>
            </a: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54 рабочий день, или 11 неполных рабочих недель</a:t>
            </a:r>
            <a:endParaRPr b="1" i="0" sz="1200" u="none" cap="none" strike="noStrike">
              <a:solidFill>
                <a:srgbClr val="FF65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Число активных клиентов ФД – 1,3 млн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Количество операционистов - 50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Перевод 1 клиента занимает 45 минут → 10 клиентов в день на 1 операциониста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Ожидаемый конверсия перехода – 60% →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 перевод всех клиентов потребуется примерно </a:t>
            </a: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1560 рабочих дней, или 312 рабочих недель.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Как видно, для перевода физических клиентов Северному Альянс банку, в очередной раз необходима помощь со стороны Нева банка, иначе перевод будет осуществлен с огромным опозданием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15"/>
          <p:cNvSpPr txBox="1"/>
          <p:nvPr/>
        </p:nvSpPr>
        <p:spPr>
          <a:xfrm>
            <a:off x="378349" y="330150"/>
            <a:ext cx="80526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Расчет времени, необходимого для перевода клиентов</a:t>
            </a:r>
            <a:endParaRPr b="0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70" name="Google Shape;270;p15"/>
          <p:cNvSpPr txBox="1"/>
          <p:nvPr/>
        </p:nvSpPr>
        <p:spPr>
          <a:xfrm>
            <a:off x="378349" y="1283475"/>
            <a:ext cx="76407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восточном филиале Сибирского Альянс банка - город Владивосток</a:t>
            </a:r>
            <a:endParaRPr b="1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6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276" name="Google Shape;276;p16"/>
          <p:cNvSpPr txBox="1"/>
          <p:nvPr>
            <p:ph idx="12" type="sldNum"/>
          </p:nvPr>
        </p:nvSpPr>
        <p:spPr>
          <a:xfrm>
            <a:off x="8774218" y="4835600"/>
            <a:ext cx="128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18</a:t>
            </a:r>
            <a:endParaRPr/>
          </a:p>
        </p:txBody>
      </p:sp>
      <p:sp>
        <p:nvSpPr>
          <p:cNvPr id="277" name="Google Shape;277;p16"/>
          <p:cNvSpPr txBox="1"/>
          <p:nvPr/>
        </p:nvSpPr>
        <p:spPr>
          <a:xfrm>
            <a:off x="310050" y="1506600"/>
            <a:ext cx="8523900" cy="3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 учетом минимальной нагрузки персональных менеджеров по переводу клиентов в Нева банк, на переход будет затрачено до 47 рабочих недель. Следовательно перевод клиентов ЮЛ возможно осуществить досрочно.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Совершенно иначе обстоит ситуация с переводом клиентов ФЛ. Во всех офисах недостаточно персонала для перевода нужного числа клиентов.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Наша команда предлагает следующие варианты решения данной проблемы: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Использование персональных менеджеров для помощи в переводе клиентов ФЛ, после завершения перевода ими клиентов ЮЛ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Предоставление возможности перехода с помощью онлайн-сервисов: синхронизация данных клиента с сервисом Госуслуги, с автоматическим подписанием договоров через электронную подпись и получением всех документов онлайн, как клиентом, так и банком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Создание новых рабочих позиций для менеджеров-операционистов, однако данное решение ведет к неэффективному расходованию средств, поэтому наша команда рекомендует прибегать к нему только в крайнем случае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8" name="Google Shape;278;p16"/>
          <p:cNvSpPr txBox="1"/>
          <p:nvPr/>
        </p:nvSpPr>
        <p:spPr>
          <a:xfrm>
            <a:off x="297350" y="236750"/>
            <a:ext cx="80637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Результаты расчетов необходимого времени для перевода клиентов из Сибирского Альянс банка в Нева банк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7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284" name="Google Shape;284;p17"/>
          <p:cNvSpPr txBox="1"/>
          <p:nvPr>
            <p:ph idx="12" type="sldNum"/>
          </p:nvPr>
        </p:nvSpPr>
        <p:spPr>
          <a:xfrm>
            <a:off x="8730269" y="4835600"/>
            <a:ext cx="1230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19</a:t>
            </a:r>
            <a:endParaRPr/>
          </a:p>
        </p:txBody>
      </p:sp>
      <p:sp>
        <p:nvSpPr>
          <p:cNvPr id="285" name="Google Shape;285;p17"/>
          <p:cNvSpPr txBox="1"/>
          <p:nvPr/>
        </p:nvSpPr>
        <p:spPr>
          <a:xfrm>
            <a:off x="378338" y="1270750"/>
            <a:ext cx="7901700" cy="3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GAP-анализ важен с точки зрения определения разницы в продуктах банка. На данный момент у нас есть различные продукты Нева банка и Сибирского Альянс банка, которые необходимо стандартизировать для перевода клиентов и для облегчения работы сети в будущем.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После изучения нашей командой всех продуктов двух банков, мы можем условно разделить все продукты, на три категории: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Дебетовые продукты для Физических лиц 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(сюда же добавляем инвестиционные и сберегательные продукты)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Кредитные продукты для Физических лиц 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(кредитные карты, автокредиты, кредиты наличными и ипотечные продукты)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Кредитные продукты для Юридических лиц 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(кредиты для бизнеса и овердрафты)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Подходы для определения решений касаемо каждого типа продуктов - отдельные. С ними вы можете ознакомиться на следующих страницах КП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86" name="Google Shape;286;p17"/>
          <p:cNvSpPr txBox="1"/>
          <p:nvPr/>
        </p:nvSpPr>
        <p:spPr>
          <a:xfrm>
            <a:off x="378352" y="330153"/>
            <a:ext cx="57186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GAP-анализ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8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292" name="Google Shape;292;p18"/>
          <p:cNvSpPr txBox="1"/>
          <p:nvPr>
            <p:ph idx="12" type="sldNum"/>
          </p:nvPr>
        </p:nvSpPr>
        <p:spPr>
          <a:xfrm>
            <a:off x="8730269" y="4835600"/>
            <a:ext cx="1230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20</a:t>
            </a:r>
            <a:endParaRPr/>
          </a:p>
        </p:txBody>
      </p:sp>
      <p:sp>
        <p:nvSpPr>
          <p:cNvPr id="293" name="Google Shape;293;p18"/>
          <p:cNvSpPr txBox="1"/>
          <p:nvPr/>
        </p:nvSpPr>
        <p:spPr>
          <a:xfrm>
            <a:off x="378338" y="1270750"/>
            <a:ext cx="7901700" cy="3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Владельцы продукта 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"Сберегательный счет «Накопи и Расти»" 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от САБ становятся владельцами традиционного сберегательного счета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"Безопасное будущее"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 При этом процент по традиционному сберегательному счету следует изменить с значений 2-4% до 3-4,5% на 1 год, затем стоит установить границы на уровне 3-4% годовых.</a:t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Владельцы депозита 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"Стабильный" 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от САБ получают идентичный по сумме счет срочный депозит 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"Накопительный плюс"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при этом проценты по последнему сохраняются на его уровне до объединения банка, а срок изменяется с 1-5 лет до значения 1-4 года.</a:t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Владельцы счета 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"Инвест кошелек" 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САБ переводятся на ИИС 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"Инвест-актив"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с сохранением суммы. Условия следует установить на уровне изначальных условий счета "Инвест-актив".</a:t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Владельцы дебетовой карты 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"Все" 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получают дебетовую карту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"Нева",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с бесплатными уведомлениями об операциях на 2 месяца. Также в условия дебетовой карты "Нева" добавляется возможность выбрать две категории с кэшбеком 5% у партнеров и сохранением 1% на все.</a:t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94" name="Google Shape;294;p18"/>
          <p:cNvSpPr txBox="1"/>
          <p:nvPr/>
        </p:nvSpPr>
        <p:spPr>
          <a:xfrm>
            <a:off x="378349" y="330150"/>
            <a:ext cx="81483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Физические лица - дебетовые продукты. 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Изменения для клиентов Сибирского Альянс банка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9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300" name="Google Shape;300;p19"/>
          <p:cNvSpPr txBox="1"/>
          <p:nvPr>
            <p:ph idx="12" type="sldNum"/>
          </p:nvPr>
        </p:nvSpPr>
        <p:spPr>
          <a:xfrm>
            <a:off x="8730269" y="4835600"/>
            <a:ext cx="1230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21</a:t>
            </a:r>
            <a:endParaRPr/>
          </a:p>
        </p:txBody>
      </p:sp>
      <p:sp>
        <p:nvSpPr>
          <p:cNvPr id="301" name="Google Shape;301;p19"/>
          <p:cNvSpPr txBox="1"/>
          <p:nvPr/>
        </p:nvSpPr>
        <p:spPr>
          <a:xfrm>
            <a:off x="425588" y="2002825"/>
            <a:ext cx="7901700" cy="21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Владельцы личного кредита 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"Простой выбор"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от САБ переводятся на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"Гибкий потребительский кредит" 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от Нева банка, с уменьшением плавающей процентной ставки на 3% в соответствии с условиями Нева банка.</a:t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Владельцы кредитной карты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"Позволь больше" 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переводятся на кредитную карту 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"Без процентов"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по условиям Нева-банка и возможность не платить 2 месяца за уведомления об операциях.</a:t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2" name="Google Shape;302;p19"/>
          <p:cNvSpPr txBox="1"/>
          <p:nvPr/>
        </p:nvSpPr>
        <p:spPr>
          <a:xfrm>
            <a:off x="378349" y="802475"/>
            <a:ext cx="81483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Физические лица - кредитные продукты. 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Изменения для клиентов Сибирского Альянс банка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218" y="-1"/>
            <a:ext cx="9312961" cy="530955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"/>
          <p:cNvSpPr/>
          <p:nvPr/>
        </p:nvSpPr>
        <p:spPr>
          <a:xfrm>
            <a:off x="3575400" y="389950"/>
            <a:ext cx="5520900" cy="47535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0775" lIns="41575" spcFirstLastPara="1" rIns="41575" wrap="square" tIns="20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>
            <p:ph idx="12" type="sldNum"/>
          </p:nvPr>
        </p:nvSpPr>
        <p:spPr>
          <a:xfrm>
            <a:off x="8774236" y="4835592"/>
            <a:ext cx="78848" cy="84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2</a:t>
            </a:r>
            <a:endParaRPr/>
          </a:p>
        </p:txBody>
      </p:sp>
      <p:sp>
        <p:nvSpPr>
          <p:cNvPr id="106" name="Google Shape;106;p2"/>
          <p:cNvSpPr txBox="1"/>
          <p:nvPr/>
        </p:nvSpPr>
        <p:spPr>
          <a:xfrm>
            <a:off x="3828325" y="2193600"/>
            <a:ext cx="2566200" cy="9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Артур Артиков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МАДИ (МАДГТУ) 2023-2027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Участник хакатонов Совкомбанка, Тинькофф, Альфа-банк, ВТБ+ЦБ РФ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Junior Data Scientist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7" name="Google Shape;107;p2"/>
          <p:cNvSpPr txBox="1"/>
          <p:nvPr/>
        </p:nvSpPr>
        <p:spPr>
          <a:xfrm>
            <a:off x="366076" y="1547304"/>
            <a:ext cx="2985337" cy="14767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ru" sz="3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Участники команды Lumina</a:t>
            </a:r>
            <a:endParaRPr b="0" i="0" sz="3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6900719" y="681956"/>
            <a:ext cx="1559700" cy="1467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0775" lIns="41575" spcFirstLastPara="1" rIns="41575" wrap="square" tIns="20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6535925" y="2193600"/>
            <a:ext cx="2393700" cy="5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Нюдля Бембеева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НИУ ВШЭ 2020-2024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Data Science, инвестиционный анализ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Альфа, Почта банк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4373160" y="2888336"/>
            <a:ext cx="1559700" cy="1467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0775" lIns="41575" spcFirstLastPara="1" rIns="41575" wrap="square" tIns="20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"/>
          <p:cNvSpPr txBox="1"/>
          <p:nvPr/>
        </p:nvSpPr>
        <p:spPr>
          <a:xfrm>
            <a:off x="4000925" y="4469425"/>
            <a:ext cx="2393700" cy="5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ДМИТРИЙ ТЕСТОВ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СПбГЭУ 2022-2026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бизнес-аналитик/системный-аналитик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6891529" y="2888352"/>
            <a:ext cx="1559700" cy="1467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0775" lIns="41575" spcFirstLastPara="1" rIns="41575" wrap="square" tIns="20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ru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"/>
          <p:cNvSpPr txBox="1"/>
          <p:nvPr/>
        </p:nvSpPr>
        <p:spPr>
          <a:xfrm>
            <a:off x="6586025" y="4395900"/>
            <a:ext cx="2189100" cy="8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Гашенко Дарья 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МГУ 2020-2024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Место работы : Б1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Опыт кейсов: финалист кейса Норникеля 2023, Финалист конкурса INTAX 2023</a:t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457209" y="4835588"/>
            <a:ext cx="77316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ru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© 2022 ООО «АксТим»</a:t>
            </a:r>
            <a:endParaRPr b="0" i="0" sz="5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15" name="Google Shape;11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73150" y="681950"/>
            <a:ext cx="1559626" cy="1467101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6" name="Google Shape;116;p2"/>
          <p:cNvPicPr preferRelativeResize="0"/>
          <p:nvPr/>
        </p:nvPicPr>
        <p:blipFill rotWithShape="1">
          <a:blip r:embed="rId5">
            <a:alphaModFix/>
          </a:blip>
          <a:srcRect b="19985" l="0" r="0" t="5192"/>
          <a:stretch/>
        </p:blipFill>
        <p:spPr>
          <a:xfrm>
            <a:off x="6891563" y="677125"/>
            <a:ext cx="1559626" cy="1476751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7" name="Google Shape;117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73188" y="2888350"/>
            <a:ext cx="1559626" cy="14670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8" name="Google Shape;118;p2"/>
          <p:cNvPicPr preferRelativeResize="0"/>
          <p:nvPr/>
        </p:nvPicPr>
        <p:blipFill rotWithShape="1">
          <a:blip r:embed="rId7">
            <a:alphaModFix/>
          </a:blip>
          <a:srcRect b="26370" l="18560" r="0" t="7386"/>
          <a:stretch/>
        </p:blipFill>
        <p:spPr>
          <a:xfrm>
            <a:off x="6900725" y="2878600"/>
            <a:ext cx="1543101" cy="1476749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0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308" name="Google Shape;308;p20"/>
          <p:cNvSpPr txBox="1"/>
          <p:nvPr>
            <p:ph idx="12" type="sldNum"/>
          </p:nvPr>
        </p:nvSpPr>
        <p:spPr>
          <a:xfrm>
            <a:off x="8730269" y="4835600"/>
            <a:ext cx="1230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22</a:t>
            </a:r>
            <a:endParaRPr/>
          </a:p>
        </p:txBody>
      </p:sp>
      <p:sp>
        <p:nvSpPr>
          <p:cNvPr id="309" name="Google Shape;309;p20"/>
          <p:cNvSpPr txBox="1"/>
          <p:nvPr/>
        </p:nvSpPr>
        <p:spPr>
          <a:xfrm>
            <a:off x="417713" y="2045125"/>
            <a:ext cx="7901700" cy="18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Владельцы кредита для малого бизнеса 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«Бизнес-старт» 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от САБ переводятся на кредит </a:t>
            </a:r>
            <a:r>
              <a:rPr b="1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"Развитие или запуск малого и среднего бизнеса" </a:t>
            </a: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от Нева банка, при этом процентная ставка уменьшается до 9-13% в зависимости от суммы кредита.</a:t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Владельцы овердрафта «Гибкий кредит» переводятся с этим же продуктом в Нева-банк без изменений по ставке и сумме. Также Нева банку следует объявить об открытии возможности получения данного кредита для владельцев бизнеса</a:t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0" name="Google Shape;310;p20"/>
          <p:cNvSpPr txBox="1"/>
          <p:nvPr/>
        </p:nvSpPr>
        <p:spPr>
          <a:xfrm>
            <a:off x="362624" y="731625"/>
            <a:ext cx="81483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Юридические лица - кредитные продукты. 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Изменения для клиентов Сибирского Альянс банка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1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316" name="Google Shape;316;p21"/>
          <p:cNvSpPr txBox="1"/>
          <p:nvPr>
            <p:ph idx="12" type="sldNum"/>
          </p:nvPr>
        </p:nvSpPr>
        <p:spPr>
          <a:xfrm>
            <a:off x="8730269" y="4835600"/>
            <a:ext cx="1230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23</a:t>
            </a:r>
            <a:endParaRPr/>
          </a:p>
        </p:txBody>
      </p:sp>
      <p:sp>
        <p:nvSpPr>
          <p:cNvPr id="317" name="Google Shape;317;p21"/>
          <p:cNvSpPr txBox="1"/>
          <p:nvPr/>
        </p:nvSpPr>
        <p:spPr>
          <a:xfrm>
            <a:off x="378338" y="1270750"/>
            <a:ext cx="7901700" cy="41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После успешного перевода всех клиентов Сибирского Альянс банка, Нева банку следует уделить внимание разработке новой сети продуктовых предложений для частных лиц и бизнеса.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 частности, рекомендуется пересмотреть ставки по кредитам, вкладам и другим продуктам с целью максимизации прибыли при минимизации оттока клиентов.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Наша команда готова оказать помощь в решении данной задачи: мы предлагаем возложить данную задачу на группу, занимающуюся разработкой системы бонусов для новых клиентов. Мы уверены, что в сотрудничестве с членами Нева-банка мы сможем создать эффективную систему, которая будет выгодна как для банка, так и для его клиентов.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Однако, перед принятием окончательного решения, необходимо провести дополнительный анализ и обсуждение с другими заинтересованными сторонами. Важно учесть все факторы, влияющие на создание новой сети продуктовых предложений, включая конкурентную среду, потребности клиентов и финансовые возможности банка.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Если у вас есть дополнительные предложения или вопросы, не стесняйтесь обращаться. Мы готовы сотрудничать и помочь в решении данной задачи.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8" name="Google Shape;318;p21"/>
          <p:cNvSpPr txBox="1"/>
          <p:nvPr/>
        </p:nvSpPr>
        <p:spPr>
          <a:xfrm>
            <a:off x="323249" y="330150"/>
            <a:ext cx="81483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Действия Нева банка, после перевода клиентов из Сибирского Альянс банка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2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324" name="Google Shape;324;p22"/>
          <p:cNvSpPr txBox="1"/>
          <p:nvPr>
            <p:ph idx="12" type="sldNum"/>
          </p:nvPr>
        </p:nvSpPr>
        <p:spPr>
          <a:xfrm>
            <a:off x="8730269" y="4835600"/>
            <a:ext cx="1230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24</a:t>
            </a:r>
            <a:endParaRPr/>
          </a:p>
        </p:txBody>
      </p:sp>
      <p:sp>
        <p:nvSpPr>
          <p:cNvPr id="325" name="Google Shape;325;p22"/>
          <p:cNvSpPr txBox="1"/>
          <p:nvPr/>
        </p:nvSpPr>
        <p:spPr>
          <a:xfrm>
            <a:off x="378351" y="889800"/>
            <a:ext cx="8258400" cy="4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 финальной части нашего коммерческого предложения, мы хотим предоставить вам подробную дорожную карту шагов по присоединению в виде дорожной карты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Финализация и согласование подхода к присоединению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(первая половина марта 2024)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Разработка целевой архитектуры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(вторая половина марта 2024 - июнь 2025 года)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Разработка общего верхнеуровневого бюджета присоединения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(конец марта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Разработка модели проектного управления работами по присоединению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(первая половина апреля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Организация и модерирование ГЭП-сессий с фиксацией результатов и оценок реализации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(вторая половина апреля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Подготовка проектной документации для открытия проекта(ов) (цели и задачи, детальный календарный план, детализированный бюджет, ресурсный план, технико-экономическое обоснование и паспорт проекта)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(май - июнь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Поддержка Штаба по присоединению на период реализации проектов (Штаб занимается общей координацией работ)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(весь период объединения)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6" name="Google Shape;326;p22"/>
          <p:cNvSpPr txBox="1"/>
          <p:nvPr/>
        </p:nvSpPr>
        <p:spPr>
          <a:xfrm>
            <a:off x="378349" y="330150"/>
            <a:ext cx="81483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Дорожная карта объединения банков (1/3)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3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332" name="Google Shape;332;p23"/>
          <p:cNvSpPr txBox="1"/>
          <p:nvPr>
            <p:ph idx="12" type="sldNum"/>
          </p:nvPr>
        </p:nvSpPr>
        <p:spPr>
          <a:xfrm>
            <a:off x="8730269" y="4835600"/>
            <a:ext cx="1230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19</a:t>
            </a:r>
            <a:endParaRPr/>
          </a:p>
        </p:txBody>
      </p:sp>
      <p:sp>
        <p:nvSpPr>
          <p:cNvPr id="333" name="Google Shape;333;p23"/>
          <p:cNvSpPr txBox="1"/>
          <p:nvPr/>
        </p:nvSpPr>
        <p:spPr>
          <a:xfrm>
            <a:off x="378338" y="-3150125"/>
            <a:ext cx="7901700" cy="81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Разработка плана интеграции информационных систем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(июль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Разработка плана миграции данных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(июль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Разработка плана обучения персонала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(июль-август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Разработка плана коммуникации с клиентами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(август-сентябрь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Предпроектная активность по переводу клиентов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(сентябрь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Информирования клиентов об объединении банков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(конец сентября - начало октября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Технологическая активность для перевода клиентов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(сентябрь-октябрь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Разработка бонусных стратегий для переходящих клиентов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(октябрь 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Начало проведения миграции клиентов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(ноябрь 2024 - июнь 2025 года)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4" name="Google Shape;334;p23"/>
          <p:cNvSpPr txBox="1"/>
          <p:nvPr/>
        </p:nvSpPr>
        <p:spPr>
          <a:xfrm>
            <a:off x="378349" y="330150"/>
            <a:ext cx="81483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Дорожная карта объединения банков (2/3)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4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340" name="Google Shape;340;p24"/>
          <p:cNvSpPr txBox="1"/>
          <p:nvPr>
            <p:ph idx="12" type="sldNum"/>
          </p:nvPr>
        </p:nvSpPr>
        <p:spPr>
          <a:xfrm>
            <a:off x="8730269" y="4835600"/>
            <a:ext cx="1230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19</a:t>
            </a:r>
            <a:endParaRPr/>
          </a:p>
        </p:txBody>
      </p:sp>
      <p:sp>
        <p:nvSpPr>
          <p:cNvPr id="341" name="Google Shape;341;p24"/>
          <p:cNvSpPr txBox="1"/>
          <p:nvPr/>
        </p:nvSpPr>
        <p:spPr>
          <a:xfrm>
            <a:off x="378338" y="-5192475"/>
            <a:ext cx="7901700" cy="10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м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м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м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Начало работы совместной ИТ-инфраструктуры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(ноябрь 2024)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Начало перевода данных клиентов на новую ИТ-инфраструктуру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(декабрь 2024)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Окончание перевода данных клиентов на новую ИТ-инфраструктуру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(март 2025)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Создание новой продуктовой сети Нева-банка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(апрель 2025)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Изменение ставок по всем продуктам банка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(май 2025)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Внедрение новой продуктовой сети Нева банка с измененными ставками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(конец мая - июнь 2025)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Окончание объединения банков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(июнь 2025)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2" name="Google Shape;342;p24"/>
          <p:cNvSpPr txBox="1"/>
          <p:nvPr/>
        </p:nvSpPr>
        <p:spPr>
          <a:xfrm>
            <a:off x="378349" y="330150"/>
            <a:ext cx="81483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Дорожная карта объединения банков (3/3)</a:t>
            </a:r>
            <a:endParaRPr b="1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348" name="Google Shape;348;p25"/>
          <p:cNvSpPr txBox="1"/>
          <p:nvPr>
            <p:ph idx="12" type="sldNum"/>
          </p:nvPr>
        </p:nvSpPr>
        <p:spPr>
          <a:xfrm>
            <a:off x="8774236" y="4835592"/>
            <a:ext cx="789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3</a:t>
            </a:r>
            <a:endParaRPr/>
          </a:p>
        </p:txBody>
      </p:sp>
      <p:sp>
        <p:nvSpPr>
          <p:cNvPr id="349" name="Google Shape;349;p25"/>
          <p:cNvSpPr txBox="1"/>
          <p:nvPr/>
        </p:nvSpPr>
        <p:spPr>
          <a:xfrm>
            <a:off x="378338" y="1640675"/>
            <a:ext cx="7901700" cy="21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 глубокой признательностью и уважением мы хотим выразить благодарность за то, что вы выбрали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Axenix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в качестве партнера для важного этапа в вашей корпоративной истории – объединения с </a:t>
            </a:r>
            <a:r>
              <a:rPr b="1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Сибирским Альянс Банком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Мы ценим доверие, которое вы оказали нам, и готовы предоставить вам наш опыт, знания и ресурсы для успешной реализации этого стратегического проекта. Наша команда готова работать с вами в тесном сотрудничестве, чтобы обеспечить плавное и эффективное интегрирование.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 уверенностью в нашем совместном успехе,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Команда Axenix</a:t>
            </a:r>
            <a:endParaRPr b="0" i="0" sz="900" u="none" cap="none" strike="noStrike">
              <a:solidFill>
                <a:srgbClr val="FF65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0" name="Google Shape;350;p25"/>
          <p:cNvSpPr txBox="1"/>
          <p:nvPr/>
        </p:nvSpPr>
        <p:spPr>
          <a:xfrm>
            <a:off x="378352" y="330153"/>
            <a:ext cx="57186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Слова благодарности</a:t>
            </a:r>
            <a:endParaRPr b="0" i="0" sz="23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6"/>
          <p:cNvSpPr/>
          <p:nvPr/>
        </p:nvSpPr>
        <p:spPr>
          <a:xfrm>
            <a:off x="0" y="0"/>
            <a:ext cx="9273000" cy="5309700"/>
          </a:xfrm>
          <a:prstGeom prst="rect">
            <a:avLst/>
          </a:prstGeom>
          <a:solidFill>
            <a:srgbClr val="FF6500"/>
          </a:solidFill>
          <a:ln cap="flat" cmpd="sng" w="254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0775" lIns="41575" spcFirstLastPara="1" rIns="41575" wrap="square" tIns="20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26"/>
          <p:cNvSpPr txBox="1"/>
          <p:nvPr>
            <p:ph idx="12" type="sldNum"/>
          </p:nvPr>
        </p:nvSpPr>
        <p:spPr>
          <a:xfrm>
            <a:off x="8774236" y="4835592"/>
            <a:ext cx="7884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1</a:t>
            </a:r>
            <a:endParaRPr/>
          </a:p>
        </p:txBody>
      </p:sp>
      <p:sp>
        <p:nvSpPr>
          <p:cNvPr id="357" name="Google Shape;357;p26"/>
          <p:cNvSpPr/>
          <p:nvPr/>
        </p:nvSpPr>
        <p:spPr>
          <a:xfrm>
            <a:off x="468793" y="332696"/>
            <a:ext cx="409834" cy="557092"/>
          </a:xfrm>
          <a:custGeom>
            <a:rect b="b" l="l" r="r" t="t"/>
            <a:pathLst>
              <a:path extrusionOk="0" h="1224915" w="901065">
                <a:moveTo>
                  <a:pt x="900874" y="784682"/>
                </a:moveTo>
                <a:lnTo>
                  <a:pt x="412635" y="1224292"/>
                </a:lnTo>
                <a:lnTo>
                  <a:pt x="559600" y="1224292"/>
                </a:lnTo>
                <a:lnTo>
                  <a:pt x="900874" y="917016"/>
                </a:lnTo>
                <a:lnTo>
                  <a:pt x="900874" y="784682"/>
                </a:lnTo>
                <a:close/>
              </a:path>
              <a:path extrusionOk="0" h="1224915" w="901065">
                <a:moveTo>
                  <a:pt x="900887" y="0"/>
                </a:moveTo>
                <a:lnTo>
                  <a:pt x="111823" y="710463"/>
                </a:lnTo>
                <a:lnTo>
                  <a:pt x="65836" y="761111"/>
                </a:lnTo>
                <a:lnTo>
                  <a:pt x="31838" y="818248"/>
                </a:lnTo>
                <a:lnTo>
                  <a:pt x="14325" y="864133"/>
                </a:lnTo>
                <a:lnTo>
                  <a:pt x="3695" y="911682"/>
                </a:lnTo>
                <a:lnTo>
                  <a:pt x="0" y="960132"/>
                </a:lnTo>
                <a:lnTo>
                  <a:pt x="3263" y="1008672"/>
                </a:lnTo>
                <a:lnTo>
                  <a:pt x="13525" y="1056538"/>
                </a:lnTo>
                <a:lnTo>
                  <a:pt x="30873" y="1102918"/>
                </a:lnTo>
                <a:lnTo>
                  <a:pt x="55295" y="1146949"/>
                </a:lnTo>
                <a:lnTo>
                  <a:pt x="86804" y="1187767"/>
                </a:lnTo>
                <a:lnTo>
                  <a:pt x="119710" y="1224292"/>
                </a:lnTo>
                <a:lnTo>
                  <a:pt x="900887" y="520941"/>
                </a:lnTo>
                <a:lnTo>
                  <a:pt x="900887" y="388607"/>
                </a:lnTo>
                <a:lnTo>
                  <a:pt x="130746" y="1082027"/>
                </a:lnTo>
                <a:lnTo>
                  <a:pt x="125120" y="1071816"/>
                </a:lnTo>
                <a:lnTo>
                  <a:pt x="102539" y="1006462"/>
                </a:lnTo>
                <a:lnTo>
                  <a:pt x="98564" y="972096"/>
                </a:lnTo>
                <a:lnTo>
                  <a:pt x="99542" y="937602"/>
                </a:lnTo>
                <a:lnTo>
                  <a:pt x="116243" y="870585"/>
                </a:lnTo>
                <a:lnTo>
                  <a:pt x="152311" y="810069"/>
                </a:lnTo>
                <a:lnTo>
                  <a:pt x="900887" y="132334"/>
                </a:lnTo>
                <a:lnTo>
                  <a:pt x="9008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26"/>
          <p:cNvSpPr/>
          <p:nvPr/>
        </p:nvSpPr>
        <p:spPr>
          <a:xfrm>
            <a:off x="342649" y="1046894"/>
            <a:ext cx="586880" cy="284755"/>
          </a:xfrm>
          <a:custGeom>
            <a:rect b="b" l="l" r="r" t="t"/>
            <a:pathLst>
              <a:path extrusionOk="0" h="626109" w="1290320">
                <a:moveTo>
                  <a:pt x="597865" y="16891"/>
                </a:moveTo>
                <a:lnTo>
                  <a:pt x="498944" y="16891"/>
                </a:lnTo>
                <a:lnTo>
                  <a:pt x="498944" y="313016"/>
                </a:lnTo>
                <a:lnTo>
                  <a:pt x="495046" y="356539"/>
                </a:lnTo>
                <a:lnTo>
                  <a:pt x="483806" y="396468"/>
                </a:lnTo>
                <a:lnTo>
                  <a:pt x="465963" y="432104"/>
                </a:lnTo>
                <a:lnTo>
                  <a:pt x="442188" y="462800"/>
                </a:lnTo>
                <a:lnTo>
                  <a:pt x="413156" y="487883"/>
                </a:lnTo>
                <a:lnTo>
                  <a:pt x="379501" y="506679"/>
                </a:lnTo>
                <a:lnTo>
                  <a:pt x="341807" y="518490"/>
                </a:lnTo>
                <a:lnTo>
                  <a:pt x="300621" y="522605"/>
                </a:lnTo>
                <a:lnTo>
                  <a:pt x="260781" y="518490"/>
                </a:lnTo>
                <a:lnTo>
                  <a:pt x="224536" y="506742"/>
                </a:lnTo>
                <a:lnTo>
                  <a:pt x="164426" y="463003"/>
                </a:lnTo>
                <a:lnTo>
                  <a:pt x="141681" y="432320"/>
                </a:lnTo>
                <a:lnTo>
                  <a:pt x="124612" y="396646"/>
                </a:lnTo>
                <a:lnTo>
                  <a:pt x="113893" y="356654"/>
                </a:lnTo>
                <a:lnTo>
                  <a:pt x="110172" y="313016"/>
                </a:lnTo>
                <a:lnTo>
                  <a:pt x="113893" y="269379"/>
                </a:lnTo>
                <a:lnTo>
                  <a:pt x="124612" y="229374"/>
                </a:lnTo>
                <a:lnTo>
                  <a:pt x="141681" y="193700"/>
                </a:lnTo>
                <a:lnTo>
                  <a:pt x="164426" y="163029"/>
                </a:lnTo>
                <a:lnTo>
                  <a:pt x="224536" y="119278"/>
                </a:lnTo>
                <a:lnTo>
                  <a:pt x="260832" y="107518"/>
                </a:lnTo>
                <a:lnTo>
                  <a:pt x="300621" y="103416"/>
                </a:lnTo>
                <a:lnTo>
                  <a:pt x="341807" y="107530"/>
                </a:lnTo>
                <a:lnTo>
                  <a:pt x="379501" y="119341"/>
                </a:lnTo>
                <a:lnTo>
                  <a:pt x="413156" y="138150"/>
                </a:lnTo>
                <a:lnTo>
                  <a:pt x="442188" y="163220"/>
                </a:lnTo>
                <a:lnTo>
                  <a:pt x="465963" y="193916"/>
                </a:lnTo>
                <a:lnTo>
                  <a:pt x="483806" y="229565"/>
                </a:lnTo>
                <a:lnTo>
                  <a:pt x="495046" y="269481"/>
                </a:lnTo>
                <a:lnTo>
                  <a:pt x="498944" y="313016"/>
                </a:lnTo>
                <a:lnTo>
                  <a:pt x="498944" y="16891"/>
                </a:lnTo>
                <a:lnTo>
                  <a:pt x="488810" y="16891"/>
                </a:lnTo>
                <a:lnTo>
                  <a:pt x="488810" y="76009"/>
                </a:lnTo>
                <a:lnTo>
                  <a:pt x="478078" y="64782"/>
                </a:lnTo>
                <a:lnTo>
                  <a:pt x="437756" y="34201"/>
                </a:lnTo>
                <a:lnTo>
                  <a:pt x="377177" y="9423"/>
                </a:lnTo>
                <a:lnTo>
                  <a:pt x="299491" y="0"/>
                </a:lnTo>
                <a:lnTo>
                  <a:pt x="250888" y="3886"/>
                </a:lnTo>
                <a:lnTo>
                  <a:pt x="204749" y="15252"/>
                </a:lnTo>
                <a:lnTo>
                  <a:pt x="161709" y="33578"/>
                </a:lnTo>
                <a:lnTo>
                  <a:pt x="122428" y="58343"/>
                </a:lnTo>
                <a:lnTo>
                  <a:pt x="87515" y="89039"/>
                </a:lnTo>
                <a:lnTo>
                  <a:pt x="57594" y="125145"/>
                </a:lnTo>
                <a:lnTo>
                  <a:pt x="33286" y="166128"/>
                </a:lnTo>
                <a:lnTo>
                  <a:pt x="15176" y="211467"/>
                </a:lnTo>
                <a:lnTo>
                  <a:pt x="3886" y="260604"/>
                </a:lnTo>
                <a:lnTo>
                  <a:pt x="0" y="313016"/>
                </a:lnTo>
                <a:lnTo>
                  <a:pt x="3886" y="365417"/>
                </a:lnTo>
                <a:lnTo>
                  <a:pt x="15176" y="414553"/>
                </a:lnTo>
                <a:lnTo>
                  <a:pt x="33286" y="459892"/>
                </a:lnTo>
                <a:lnTo>
                  <a:pt x="57594" y="500875"/>
                </a:lnTo>
                <a:lnTo>
                  <a:pt x="87515" y="536981"/>
                </a:lnTo>
                <a:lnTo>
                  <a:pt x="122428" y="567677"/>
                </a:lnTo>
                <a:lnTo>
                  <a:pt x="161709" y="592442"/>
                </a:lnTo>
                <a:lnTo>
                  <a:pt x="204749" y="610768"/>
                </a:lnTo>
                <a:lnTo>
                  <a:pt x="250888" y="622134"/>
                </a:lnTo>
                <a:lnTo>
                  <a:pt x="299491" y="626021"/>
                </a:lnTo>
                <a:lnTo>
                  <a:pt x="340525" y="623570"/>
                </a:lnTo>
                <a:lnTo>
                  <a:pt x="409549" y="605790"/>
                </a:lnTo>
                <a:lnTo>
                  <a:pt x="452602" y="582295"/>
                </a:lnTo>
                <a:lnTo>
                  <a:pt x="488810" y="550011"/>
                </a:lnTo>
                <a:lnTo>
                  <a:pt x="488810" y="609142"/>
                </a:lnTo>
                <a:lnTo>
                  <a:pt x="597865" y="609142"/>
                </a:lnTo>
                <a:lnTo>
                  <a:pt x="597865" y="550011"/>
                </a:lnTo>
                <a:lnTo>
                  <a:pt x="597865" y="522605"/>
                </a:lnTo>
                <a:lnTo>
                  <a:pt x="597865" y="103416"/>
                </a:lnTo>
                <a:lnTo>
                  <a:pt x="597865" y="76009"/>
                </a:lnTo>
                <a:lnTo>
                  <a:pt x="597865" y="16891"/>
                </a:lnTo>
                <a:close/>
              </a:path>
              <a:path extrusionOk="0" h="626109" w="1290320">
                <a:moveTo>
                  <a:pt x="1289723" y="609130"/>
                </a:moveTo>
                <a:lnTo>
                  <a:pt x="1064806" y="294017"/>
                </a:lnTo>
                <a:lnTo>
                  <a:pt x="1271181" y="16891"/>
                </a:lnTo>
                <a:lnTo>
                  <a:pt x="1145895" y="16891"/>
                </a:lnTo>
                <a:lnTo>
                  <a:pt x="1003376" y="209080"/>
                </a:lnTo>
                <a:lnTo>
                  <a:pt x="859777" y="16891"/>
                </a:lnTo>
                <a:lnTo>
                  <a:pt x="735634" y="16891"/>
                </a:lnTo>
                <a:lnTo>
                  <a:pt x="943140" y="295148"/>
                </a:lnTo>
                <a:lnTo>
                  <a:pt x="718172" y="609130"/>
                </a:lnTo>
                <a:lnTo>
                  <a:pt x="840765" y="609130"/>
                </a:lnTo>
                <a:lnTo>
                  <a:pt x="1004468" y="381469"/>
                </a:lnTo>
                <a:lnTo>
                  <a:pt x="1165999" y="609130"/>
                </a:lnTo>
                <a:lnTo>
                  <a:pt x="1289723" y="60913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26"/>
          <p:cNvSpPr/>
          <p:nvPr/>
        </p:nvSpPr>
        <p:spPr>
          <a:xfrm>
            <a:off x="967543" y="1046894"/>
            <a:ext cx="992381" cy="283889"/>
          </a:xfrm>
          <a:custGeom>
            <a:rect b="b" l="l" r="r" t="t"/>
            <a:pathLst>
              <a:path extrusionOk="0" h="624204" w="2181859">
                <a:moveTo>
                  <a:pt x="570839" y="294982"/>
                </a:moveTo>
                <a:lnTo>
                  <a:pt x="567664" y="247383"/>
                </a:lnTo>
                <a:lnTo>
                  <a:pt x="558342" y="202145"/>
                </a:lnTo>
                <a:lnTo>
                  <a:pt x="543140" y="159880"/>
                </a:lnTo>
                <a:lnTo>
                  <a:pt x="522325" y="121208"/>
                </a:lnTo>
                <a:lnTo>
                  <a:pt x="508838" y="103428"/>
                </a:lnTo>
                <a:lnTo>
                  <a:pt x="496201" y="86741"/>
                </a:lnTo>
                <a:lnTo>
                  <a:pt x="477291" y="67627"/>
                </a:lnTo>
                <a:lnTo>
                  <a:pt x="456501" y="50558"/>
                </a:lnTo>
                <a:lnTo>
                  <a:pt x="455587" y="49961"/>
                </a:lnTo>
                <a:lnTo>
                  <a:pt x="455587" y="245529"/>
                </a:lnTo>
                <a:lnTo>
                  <a:pt x="117221" y="245529"/>
                </a:lnTo>
                <a:lnTo>
                  <a:pt x="135623" y="192798"/>
                </a:lnTo>
                <a:lnTo>
                  <a:pt x="171691" y="149136"/>
                </a:lnTo>
                <a:lnTo>
                  <a:pt x="228346" y="115709"/>
                </a:lnTo>
                <a:lnTo>
                  <a:pt x="297243" y="103428"/>
                </a:lnTo>
                <a:lnTo>
                  <a:pt x="329336" y="106603"/>
                </a:lnTo>
                <a:lnTo>
                  <a:pt x="386232" y="130098"/>
                </a:lnTo>
                <a:lnTo>
                  <a:pt x="427418" y="169608"/>
                </a:lnTo>
                <a:lnTo>
                  <a:pt x="450773" y="218287"/>
                </a:lnTo>
                <a:lnTo>
                  <a:pt x="455587" y="245529"/>
                </a:lnTo>
                <a:lnTo>
                  <a:pt x="455587" y="49961"/>
                </a:lnTo>
                <a:lnTo>
                  <a:pt x="409613" y="23228"/>
                </a:lnTo>
                <a:lnTo>
                  <a:pt x="356260" y="5981"/>
                </a:lnTo>
                <a:lnTo>
                  <a:pt x="297243" y="0"/>
                </a:lnTo>
                <a:lnTo>
                  <a:pt x="247738" y="3657"/>
                </a:lnTo>
                <a:lnTo>
                  <a:pt x="201180" y="14465"/>
                </a:lnTo>
                <a:lnTo>
                  <a:pt x="158102" y="32080"/>
                </a:lnTo>
                <a:lnTo>
                  <a:pt x="119075" y="56172"/>
                </a:lnTo>
                <a:lnTo>
                  <a:pt x="84670" y="86410"/>
                </a:lnTo>
                <a:lnTo>
                  <a:pt x="55410" y="122364"/>
                </a:lnTo>
                <a:lnTo>
                  <a:pt x="31851" y="163639"/>
                </a:lnTo>
                <a:lnTo>
                  <a:pt x="14452" y="209816"/>
                </a:lnTo>
                <a:lnTo>
                  <a:pt x="3683" y="260489"/>
                </a:lnTo>
                <a:lnTo>
                  <a:pt x="0" y="315264"/>
                </a:lnTo>
                <a:lnTo>
                  <a:pt x="0" y="319773"/>
                </a:lnTo>
                <a:lnTo>
                  <a:pt x="3556" y="372592"/>
                </a:lnTo>
                <a:lnTo>
                  <a:pt x="14046" y="421500"/>
                </a:lnTo>
                <a:lnTo>
                  <a:pt x="31089" y="466064"/>
                </a:lnTo>
                <a:lnTo>
                  <a:pt x="54330" y="505904"/>
                </a:lnTo>
                <a:lnTo>
                  <a:pt x="83388" y="540613"/>
                </a:lnTo>
                <a:lnTo>
                  <a:pt x="117805" y="569760"/>
                </a:lnTo>
                <a:lnTo>
                  <a:pt x="157099" y="592950"/>
                </a:lnTo>
                <a:lnTo>
                  <a:pt x="200787" y="609892"/>
                </a:lnTo>
                <a:lnTo>
                  <a:pt x="248412" y="620268"/>
                </a:lnTo>
                <a:lnTo>
                  <a:pt x="299491" y="623785"/>
                </a:lnTo>
                <a:lnTo>
                  <a:pt x="330962" y="622668"/>
                </a:lnTo>
                <a:lnTo>
                  <a:pt x="392823" y="612419"/>
                </a:lnTo>
                <a:lnTo>
                  <a:pt x="452932" y="588416"/>
                </a:lnTo>
                <a:lnTo>
                  <a:pt x="510603" y="547331"/>
                </a:lnTo>
                <a:lnTo>
                  <a:pt x="538391" y="519468"/>
                </a:lnTo>
                <a:lnTo>
                  <a:pt x="546277" y="510705"/>
                </a:lnTo>
                <a:lnTo>
                  <a:pt x="472655" y="438556"/>
                </a:lnTo>
                <a:lnTo>
                  <a:pt x="464045" y="447560"/>
                </a:lnTo>
                <a:lnTo>
                  <a:pt x="446824" y="464693"/>
                </a:lnTo>
                <a:lnTo>
                  <a:pt x="411962" y="492467"/>
                </a:lnTo>
                <a:lnTo>
                  <a:pt x="373494" y="511403"/>
                </a:lnTo>
                <a:lnTo>
                  <a:pt x="327088" y="521309"/>
                </a:lnTo>
                <a:lnTo>
                  <a:pt x="299491" y="522605"/>
                </a:lnTo>
                <a:lnTo>
                  <a:pt x="278663" y="521716"/>
                </a:lnTo>
                <a:lnTo>
                  <a:pt x="240258" y="514858"/>
                </a:lnTo>
                <a:lnTo>
                  <a:pt x="198615" y="497395"/>
                </a:lnTo>
                <a:lnTo>
                  <a:pt x="158432" y="464439"/>
                </a:lnTo>
                <a:lnTo>
                  <a:pt x="130708" y="421767"/>
                </a:lnTo>
                <a:lnTo>
                  <a:pt x="114820" y="371652"/>
                </a:lnTo>
                <a:lnTo>
                  <a:pt x="110998" y="343331"/>
                </a:lnTo>
                <a:lnTo>
                  <a:pt x="568921" y="343331"/>
                </a:lnTo>
                <a:lnTo>
                  <a:pt x="569683" y="331851"/>
                </a:lnTo>
                <a:lnTo>
                  <a:pt x="570357" y="318744"/>
                </a:lnTo>
                <a:lnTo>
                  <a:pt x="570699" y="306920"/>
                </a:lnTo>
                <a:lnTo>
                  <a:pt x="570814" y="298348"/>
                </a:lnTo>
                <a:lnTo>
                  <a:pt x="570839" y="294982"/>
                </a:lnTo>
                <a:close/>
              </a:path>
              <a:path extrusionOk="0" h="624204" w="2181859">
                <a:moveTo>
                  <a:pt x="1213942" y="234175"/>
                </a:moveTo>
                <a:lnTo>
                  <a:pt x="1210132" y="186423"/>
                </a:lnTo>
                <a:lnTo>
                  <a:pt x="1198829" y="142849"/>
                </a:lnTo>
                <a:lnTo>
                  <a:pt x="1168273" y="86766"/>
                </a:lnTo>
                <a:lnTo>
                  <a:pt x="1122375" y="44081"/>
                </a:lnTo>
                <a:lnTo>
                  <a:pt x="1062710" y="17183"/>
                </a:lnTo>
                <a:lnTo>
                  <a:pt x="991031" y="7874"/>
                </a:lnTo>
                <a:lnTo>
                  <a:pt x="957643" y="9982"/>
                </a:lnTo>
                <a:lnTo>
                  <a:pt x="897966" y="25971"/>
                </a:lnTo>
                <a:lnTo>
                  <a:pt x="857897" y="48653"/>
                </a:lnTo>
                <a:lnTo>
                  <a:pt x="821994" y="82854"/>
                </a:lnTo>
                <a:lnTo>
                  <a:pt x="821994" y="16891"/>
                </a:lnTo>
                <a:lnTo>
                  <a:pt x="711809" y="16891"/>
                </a:lnTo>
                <a:lnTo>
                  <a:pt x="711809" y="609130"/>
                </a:lnTo>
                <a:lnTo>
                  <a:pt x="821994" y="609130"/>
                </a:lnTo>
                <a:lnTo>
                  <a:pt x="821994" y="257822"/>
                </a:lnTo>
                <a:lnTo>
                  <a:pt x="824788" y="226047"/>
                </a:lnTo>
                <a:lnTo>
                  <a:pt x="845642" y="172732"/>
                </a:lnTo>
                <a:lnTo>
                  <a:pt x="884097" y="134670"/>
                </a:lnTo>
                <a:lnTo>
                  <a:pt x="937768" y="114071"/>
                </a:lnTo>
                <a:lnTo>
                  <a:pt x="969645" y="111315"/>
                </a:lnTo>
                <a:lnTo>
                  <a:pt x="985291" y="111963"/>
                </a:lnTo>
                <a:lnTo>
                  <a:pt x="1026718" y="121259"/>
                </a:lnTo>
                <a:lnTo>
                  <a:pt x="1059662" y="140550"/>
                </a:lnTo>
                <a:lnTo>
                  <a:pt x="1092936" y="186613"/>
                </a:lnTo>
                <a:lnTo>
                  <a:pt x="1103503" y="228269"/>
                </a:lnTo>
                <a:lnTo>
                  <a:pt x="1104887" y="252196"/>
                </a:lnTo>
                <a:lnTo>
                  <a:pt x="1104887" y="609130"/>
                </a:lnTo>
                <a:lnTo>
                  <a:pt x="1213942" y="609130"/>
                </a:lnTo>
                <a:lnTo>
                  <a:pt x="1213942" y="234175"/>
                </a:lnTo>
                <a:close/>
              </a:path>
              <a:path extrusionOk="0" h="624204" w="2181859">
                <a:moveTo>
                  <a:pt x="1488770" y="16891"/>
                </a:moveTo>
                <a:lnTo>
                  <a:pt x="1378572" y="16891"/>
                </a:lnTo>
                <a:lnTo>
                  <a:pt x="1378572" y="609130"/>
                </a:lnTo>
                <a:lnTo>
                  <a:pt x="1488770" y="609130"/>
                </a:lnTo>
                <a:lnTo>
                  <a:pt x="1488770" y="16891"/>
                </a:lnTo>
                <a:close/>
              </a:path>
              <a:path extrusionOk="0" h="624204" w="2181859">
                <a:moveTo>
                  <a:pt x="2181745" y="609130"/>
                </a:moveTo>
                <a:lnTo>
                  <a:pt x="1956828" y="294017"/>
                </a:lnTo>
                <a:lnTo>
                  <a:pt x="2163203" y="16891"/>
                </a:lnTo>
                <a:lnTo>
                  <a:pt x="2037930" y="16891"/>
                </a:lnTo>
                <a:lnTo>
                  <a:pt x="1895411" y="209080"/>
                </a:lnTo>
                <a:lnTo>
                  <a:pt x="1751799" y="16891"/>
                </a:lnTo>
                <a:lnTo>
                  <a:pt x="1627657" y="16891"/>
                </a:lnTo>
                <a:lnTo>
                  <a:pt x="1835150" y="295148"/>
                </a:lnTo>
                <a:lnTo>
                  <a:pt x="1610207" y="609130"/>
                </a:lnTo>
                <a:lnTo>
                  <a:pt x="1732800" y="609130"/>
                </a:lnTo>
                <a:lnTo>
                  <a:pt x="1896491" y="381469"/>
                </a:lnTo>
                <a:lnTo>
                  <a:pt x="2058035" y="609130"/>
                </a:lnTo>
                <a:lnTo>
                  <a:pt x="2181745" y="60913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0" name="Google Shape;360;p26"/>
          <p:cNvGrpSpPr/>
          <p:nvPr/>
        </p:nvGrpSpPr>
        <p:grpSpPr>
          <a:xfrm>
            <a:off x="3476867" y="-2705165"/>
            <a:ext cx="5815361" cy="8014724"/>
            <a:chOff x="11843661" y="-6443073"/>
            <a:chExt cx="7599991" cy="10327640"/>
          </a:xfrm>
        </p:grpSpPr>
        <p:sp>
          <p:nvSpPr>
            <p:cNvPr id="361" name="Google Shape;361;p26"/>
            <p:cNvSpPr/>
            <p:nvPr/>
          </p:nvSpPr>
          <p:spPr>
            <a:xfrm>
              <a:off x="11843661" y="-6443073"/>
              <a:ext cx="7599680" cy="10327640"/>
            </a:xfrm>
            <a:custGeom>
              <a:rect b="b" l="l" r="r" t="t"/>
              <a:pathLst>
                <a:path extrusionOk="0" h="10327640" w="7599680">
                  <a:moveTo>
                    <a:pt x="1102955" y="9127394"/>
                  </a:moveTo>
                  <a:lnTo>
                    <a:pt x="1078662" y="9084511"/>
                  </a:lnTo>
                  <a:lnTo>
                    <a:pt x="1055501" y="9041206"/>
                  </a:lnTo>
                  <a:lnTo>
                    <a:pt x="1033473" y="8997496"/>
                  </a:lnTo>
                  <a:lnTo>
                    <a:pt x="1012578" y="8953398"/>
                  </a:lnTo>
                  <a:lnTo>
                    <a:pt x="992816" y="8908927"/>
                  </a:lnTo>
                  <a:lnTo>
                    <a:pt x="974187" y="8864101"/>
                  </a:lnTo>
                  <a:lnTo>
                    <a:pt x="956691" y="8818936"/>
                  </a:lnTo>
                  <a:lnTo>
                    <a:pt x="940327" y="8773448"/>
                  </a:lnTo>
                  <a:lnTo>
                    <a:pt x="924194" y="8724810"/>
                  </a:lnTo>
                  <a:lnTo>
                    <a:pt x="909334" y="8675856"/>
                  </a:lnTo>
                  <a:lnTo>
                    <a:pt x="895747" y="8626612"/>
                  </a:lnTo>
                  <a:lnTo>
                    <a:pt x="883431" y="8577106"/>
                  </a:lnTo>
                  <a:lnTo>
                    <a:pt x="872385" y="8527363"/>
                  </a:lnTo>
                  <a:lnTo>
                    <a:pt x="862609" y="8477410"/>
                  </a:lnTo>
                  <a:lnTo>
                    <a:pt x="854102" y="8427275"/>
                  </a:lnTo>
                  <a:lnTo>
                    <a:pt x="846861" y="8376983"/>
                  </a:lnTo>
                  <a:lnTo>
                    <a:pt x="840887" y="8326561"/>
                  </a:lnTo>
                  <a:lnTo>
                    <a:pt x="836178" y="8276037"/>
                  </a:lnTo>
                  <a:lnTo>
                    <a:pt x="832733" y="8225436"/>
                  </a:lnTo>
                  <a:lnTo>
                    <a:pt x="830550" y="8174786"/>
                  </a:lnTo>
                  <a:lnTo>
                    <a:pt x="829630" y="8124113"/>
                  </a:lnTo>
                  <a:lnTo>
                    <a:pt x="829970" y="8073443"/>
                  </a:lnTo>
                  <a:lnTo>
                    <a:pt x="831571" y="8022803"/>
                  </a:lnTo>
                  <a:lnTo>
                    <a:pt x="834429" y="7972221"/>
                  </a:lnTo>
                  <a:lnTo>
                    <a:pt x="838546" y="7921722"/>
                  </a:lnTo>
                  <a:lnTo>
                    <a:pt x="843919" y="7871333"/>
                  </a:lnTo>
                  <a:lnTo>
                    <a:pt x="850547" y="7821081"/>
                  </a:lnTo>
                  <a:lnTo>
                    <a:pt x="858430" y="7770993"/>
                  </a:lnTo>
                  <a:lnTo>
                    <a:pt x="867566" y="7721095"/>
                  </a:lnTo>
                  <a:lnTo>
                    <a:pt x="877955" y="7671414"/>
                  </a:lnTo>
                  <a:lnTo>
                    <a:pt x="889595" y="7621977"/>
                  </a:lnTo>
                  <a:lnTo>
                    <a:pt x="901939" y="7574836"/>
                  </a:lnTo>
                  <a:lnTo>
                    <a:pt x="915411" y="7527978"/>
                  </a:lnTo>
                  <a:lnTo>
                    <a:pt x="930012" y="7481424"/>
                  </a:lnTo>
                  <a:lnTo>
                    <a:pt x="945743" y="7435193"/>
                  </a:lnTo>
                  <a:lnTo>
                    <a:pt x="962604" y="7389306"/>
                  </a:lnTo>
                  <a:lnTo>
                    <a:pt x="980596" y="7343783"/>
                  </a:lnTo>
                  <a:lnTo>
                    <a:pt x="999718" y="7298644"/>
                  </a:lnTo>
                  <a:lnTo>
                    <a:pt x="1019972" y="7253910"/>
                  </a:lnTo>
                  <a:lnTo>
                    <a:pt x="1041359" y="7209600"/>
                  </a:lnTo>
                  <a:lnTo>
                    <a:pt x="1063878" y="7165735"/>
                  </a:lnTo>
                  <a:lnTo>
                    <a:pt x="1087530" y="7122335"/>
                  </a:lnTo>
                  <a:lnTo>
                    <a:pt x="1112316" y="7079420"/>
                  </a:lnTo>
                  <a:lnTo>
                    <a:pt x="1138237" y="7037011"/>
                  </a:lnTo>
                  <a:lnTo>
                    <a:pt x="1165292" y="6995126"/>
                  </a:lnTo>
                  <a:lnTo>
                    <a:pt x="1193483" y="6953788"/>
                  </a:lnTo>
                  <a:lnTo>
                    <a:pt x="1222810" y="6913015"/>
                  </a:lnTo>
                  <a:lnTo>
                    <a:pt x="1253274" y="6872828"/>
                  </a:lnTo>
                  <a:lnTo>
                    <a:pt x="1284874" y="6833248"/>
                  </a:lnTo>
                  <a:lnTo>
                    <a:pt x="1317613" y="6794294"/>
                  </a:lnTo>
                  <a:lnTo>
                    <a:pt x="1351489" y="6755986"/>
                  </a:lnTo>
                  <a:lnTo>
                    <a:pt x="1386504" y="6718345"/>
                  </a:lnTo>
                  <a:lnTo>
                    <a:pt x="1422659" y="6681391"/>
                  </a:lnTo>
                  <a:lnTo>
                    <a:pt x="1459953" y="6645145"/>
                  </a:lnTo>
                  <a:lnTo>
                    <a:pt x="1498388" y="6609625"/>
                  </a:lnTo>
                  <a:lnTo>
                    <a:pt x="7599366" y="1116319"/>
                  </a:lnTo>
                  <a:lnTo>
                    <a:pt x="7599366" y="0"/>
                  </a:lnTo>
                  <a:lnTo>
                    <a:pt x="943280" y="5993115"/>
                  </a:lnTo>
                  <a:lnTo>
                    <a:pt x="905604" y="6027636"/>
                  </a:lnTo>
                  <a:lnTo>
                    <a:pt x="868675" y="6062694"/>
                  </a:lnTo>
                  <a:lnTo>
                    <a:pt x="832494" y="6098278"/>
                  </a:lnTo>
                  <a:lnTo>
                    <a:pt x="797063" y="6134376"/>
                  </a:lnTo>
                  <a:lnTo>
                    <a:pt x="762383" y="6170975"/>
                  </a:lnTo>
                  <a:lnTo>
                    <a:pt x="728457" y="6208065"/>
                  </a:lnTo>
                  <a:lnTo>
                    <a:pt x="695285" y="6245634"/>
                  </a:lnTo>
                  <a:lnTo>
                    <a:pt x="662870" y="6283670"/>
                  </a:lnTo>
                  <a:lnTo>
                    <a:pt x="631214" y="6322161"/>
                  </a:lnTo>
                  <a:lnTo>
                    <a:pt x="600317" y="6361096"/>
                  </a:lnTo>
                  <a:lnTo>
                    <a:pt x="570181" y="6400463"/>
                  </a:lnTo>
                  <a:lnTo>
                    <a:pt x="540809" y="6440251"/>
                  </a:lnTo>
                  <a:lnTo>
                    <a:pt x="512202" y="6480448"/>
                  </a:lnTo>
                  <a:lnTo>
                    <a:pt x="484361" y="6521041"/>
                  </a:lnTo>
                  <a:lnTo>
                    <a:pt x="457288" y="6562021"/>
                  </a:lnTo>
                  <a:lnTo>
                    <a:pt x="430985" y="6603374"/>
                  </a:lnTo>
                  <a:lnTo>
                    <a:pt x="405454" y="6645089"/>
                  </a:lnTo>
                  <a:lnTo>
                    <a:pt x="380696" y="6687155"/>
                  </a:lnTo>
                  <a:lnTo>
                    <a:pt x="356713" y="6729560"/>
                  </a:lnTo>
                  <a:lnTo>
                    <a:pt x="333506" y="6772292"/>
                  </a:lnTo>
                  <a:lnTo>
                    <a:pt x="311077" y="6815340"/>
                  </a:lnTo>
                  <a:lnTo>
                    <a:pt x="289428" y="6858692"/>
                  </a:lnTo>
                  <a:lnTo>
                    <a:pt x="268561" y="6902336"/>
                  </a:lnTo>
                  <a:lnTo>
                    <a:pt x="247568" y="6948281"/>
                  </a:lnTo>
                  <a:lnTo>
                    <a:pt x="227426" y="6994519"/>
                  </a:lnTo>
                  <a:lnTo>
                    <a:pt x="208135" y="7041036"/>
                  </a:lnTo>
                  <a:lnTo>
                    <a:pt x="189694" y="7087823"/>
                  </a:lnTo>
                  <a:lnTo>
                    <a:pt x="172106" y="7134866"/>
                  </a:lnTo>
                  <a:lnTo>
                    <a:pt x="155370" y="7182155"/>
                  </a:lnTo>
                  <a:lnTo>
                    <a:pt x="139486" y="7229677"/>
                  </a:lnTo>
                  <a:lnTo>
                    <a:pt x="124456" y="7277420"/>
                  </a:lnTo>
                  <a:lnTo>
                    <a:pt x="110280" y="7325374"/>
                  </a:lnTo>
                  <a:lnTo>
                    <a:pt x="96958" y="7373525"/>
                  </a:lnTo>
                  <a:lnTo>
                    <a:pt x="84491" y="7421863"/>
                  </a:lnTo>
                  <a:lnTo>
                    <a:pt x="72879" y="7470375"/>
                  </a:lnTo>
                  <a:lnTo>
                    <a:pt x="62123" y="7519050"/>
                  </a:lnTo>
                  <a:lnTo>
                    <a:pt x="52224" y="7567876"/>
                  </a:lnTo>
                  <a:lnTo>
                    <a:pt x="43181" y="7616842"/>
                  </a:lnTo>
                  <a:lnTo>
                    <a:pt x="34996" y="7665934"/>
                  </a:lnTo>
                  <a:lnTo>
                    <a:pt x="27669" y="7715143"/>
                  </a:lnTo>
                  <a:lnTo>
                    <a:pt x="21200" y="7764455"/>
                  </a:lnTo>
                  <a:lnTo>
                    <a:pt x="15591" y="7813860"/>
                  </a:lnTo>
                  <a:lnTo>
                    <a:pt x="10840" y="7863345"/>
                  </a:lnTo>
                  <a:lnTo>
                    <a:pt x="6950" y="7912899"/>
                  </a:lnTo>
                  <a:lnTo>
                    <a:pt x="3920" y="7962509"/>
                  </a:lnTo>
                  <a:lnTo>
                    <a:pt x="1752" y="8012165"/>
                  </a:lnTo>
                  <a:lnTo>
                    <a:pt x="445" y="8061853"/>
                  </a:lnTo>
                  <a:lnTo>
                    <a:pt x="0" y="8111564"/>
                  </a:lnTo>
                  <a:lnTo>
                    <a:pt x="417" y="8161284"/>
                  </a:lnTo>
                  <a:lnTo>
                    <a:pt x="1698" y="8211002"/>
                  </a:lnTo>
                  <a:lnTo>
                    <a:pt x="3842" y="8260707"/>
                  </a:lnTo>
                  <a:lnTo>
                    <a:pt x="6850" y="8310386"/>
                  </a:lnTo>
                  <a:lnTo>
                    <a:pt x="10723" y="8360028"/>
                  </a:lnTo>
                  <a:lnTo>
                    <a:pt x="15462" y="8409620"/>
                  </a:lnTo>
                  <a:lnTo>
                    <a:pt x="21065" y="8459152"/>
                  </a:lnTo>
                  <a:lnTo>
                    <a:pt x="27536" y="8508612"/>
                  </a:lnTo>
                  <a:lnTo>
                    <a:pt x="34629" y="8556522"/>
                  </a:lnTo>
                  <a:lnTo>
                    <a:pt x="42549" y="8604349"/>
                  </a:lnTo>
                  <a:lnTo>
                    <a:pt x="51294" y="8652082"/>
                  </a:lnTo>
                  <a:lnTo>
                    <a:pt x="60865" y="8699707"/>
                  </a:lnTo>
                  <a:lnTo>
                    <a:pt x="71261" y="8747213"/>
                  </a:lnTo>
                  <a:lnTo>
                    <a:pt x="82484" y="8794588"/>
                  </a:lnTo>
                  <a:lnTo>
                    <a:pt x="94533" y="8841820"/>
                  </a:lnTo>
                  <a:lnTo>
                    <a:pt x="107407" y="8888897"/>
                  </a:lnTo>
                  <a:lnTo>
                    <a:pt x="121108" y="8935807"/>
                  </a:lnTo>
                  <a:lnTo>
                    <a:pt x="135635" y="8982538"/>
                  </a:lnTo>
                  <a:lnTo>
                    <a:pt x="150988" y="9029078"/>
                  </a:lnTo>
                  <a:lnTo>
                    <a:pt x="167167" y="9075416"/>
                  </a:lnTo>
                  <a:lnTo>
                    <a:pt x="184173" y="9121539"/>
                  </a:lnTo>
                  <a:lnTo>
                    <a:pt x="202005" y="9167435"/>
                  </a:lnTo>
                  <a:lnTo>
                    <a:pt x="220663" y="9213092"/>
                  </a:lnTo>
                  <a:lnTo>
                    <a:pt x="240148" y="9258498"/>
                  </a:lnTo>
                  <a:lnTo>
                    <a:pt x="260460" y="9303642"/>
                  </a:lnTo>
                  <a:lnTo>
                    <a:pt x="281598" y="9348512"/>
                  </a:lnTo>
                  <a:lnTo>
                    <a:pt x="303563" y="9393094"/>
                  </a:lnTo>
                  <a:lnTo>
                    <a:pt x="326354" y="9437378"/>
                  </a:lnTo>
                  <a:lnTo>
                    <a:pt x="349973" y="9481352"/>
                  </a:lnTo>
                  <a:lnTo>
                    <a:pt x="374418" y="9525003"/>
                  </a:lnTo>
                  <a:lnTo>
                    <a:pt x="399690" y="9568320"/>
                  </a:lnTo>
                  <a:lnTo>
                    <a:pt x="425789" y="9611290"/>
                  </a:lnTo>
                  <a:lnTo>
                    <a:pt x="452715" y="9653902"/>
                  </a:lnTo>
                  <a:lnTo>
                    <a:pt x="480468" y="9696143"/>
                  </a:lnTo>
                  <a:lnTo>
                    <a:pt x="509049" y="9738003"/>
                  </a:lnTo>
                  <a:lnTo>
                    <a:pt x="538456" y="9779467"/>
                  </a:lnTo>
                  <a:lnTo>
                    <a:pt x="568691" y="9820526"/>
                  </a:lnTo>
                  <a:lnTo>
                    <a:pt x="599753" y="9861167"/>
                  </a:lnTo>
                  <a:lnTo>
                    <a:pt x="631643" y="9901377"/>
                  </a:lnTo>
                  <a:lnTo>
                    <a:pt x="664359" y="9941145"/>
                  </a:lnTo>
                  <a:lnTo>
                    <a:pt x="697904" y="9980459"/>
                  </a:lnTo>
                  <a:lnTo>
                    <a:pt x="732276" y="10019307"/>
                  </a:lnTo>
                  <a:lnTo>
                    <a:pt x="1009835" y="10327567"/>
                  </a:lnTo>
                  <a:lnTo>
                    <a:pt x="7599366" y="4394347"/>
                  </a:lnTo>
                  <a:lnTo>
                    <a:pt x="7599366" y="3278038"/>
                  </a:lnTo>
                  <a:lnTo>
                    <a:pt x="1102955" y="9127394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31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15324407" y="176053"/>
              <a:ext cx="4119245" cy="3708400"/>
            </a:xfrm>
            <a:custGeom>
              <a:rect b="b" l="l" r="r" t="t"/>
              <a:pathLst>
                <a:path extrusionOk="0" h="3708400" w="4119244">
                  <a:moveTo>
                    <a:pt x="0" y="3708392"/>
                  </a:moveTo>
                  <a:lnTo>
                    <a:pt x="1239816" y="3708392"/>
                  </a:lnTo>
                  <a:lnTo>
                    <a:pt x="4118620" y="1116309"/>
                  </a:lnTo>
                  <a:lnTo>
                    <a:pt x="4118620" y="0"/>
                  </a:lnTo>
                  <a:lnTo>
                    <a:pt x="0" y="3708392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31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3" name="Google Shape;363;p26"/>
          <p:cNvSpPr txBox="1"/>
          <p:nvPr/>
        </p:nvSpPr>
        <p:spPr>
          <a:xfrm>
            <a:off x="342649" y="1864866"/>
            <a:ext cx="6337220" cy="5669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ru" sz="36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Спасибо!</a:t>
            </a:r>
            <a:endParaRPr b="0" i="0" sz="36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64" name="Google Shape;364;p26"/>
          <p:cNvSpPr txBox="1"/>
          <p:nvPr/>
        </p:nvSpPr>
        <p:spPr>
          <a:xfrm>
            <a:off x="359294" y="2936096"/>
            <a:ext cx="3151964" cy="1328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482600" rtl="0" algn="l">
              <a:lnSpc>
                <a:spcPct val="28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i="0" lang="ru" sz="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О компании AXENIX 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48260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ru" sz="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AXENIX (ex-Accenture) — российская компания, предоставляющая широкий спектр профессиональных услуг в области цифровых сервисов, облачных технологий и решений для обеспечения информационной безопасности. В офисах и центрах разработки в Москве, Твери, Ростове-на-Дону, Краснодаре, Санкт-Петербурге и Алматы работают около 2000 сотрудников. Благодаря сочетанию уникальных знаний, опыта и компетенций более чем 40 отраслях, предлагает услуги в области стратегии и бизнес-консалтинга, технологических решений и других операций, направленных на цифровизацию бизнеса. 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48260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ru" sz="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Подробнее на </a:t>
            </a:r>
            <a:r>
              <a:rPr b="0" i="0" lang="ru" sz="600" u="sng" cap="none" strike="noStrike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axenix.pro</a:t>
            </a:r>
            <a:endParaRPr b="0" i="0" sz="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5" name="Google Shape;365;p26"/>
          <p:cNvSpPr txBox="1"/>
          <p:nvPr/>
        </p:nvSpPr>
        <p:spPr>
          <a:xfrm>
            <a:off x="457209" y="4835588"/>
            <a:ext cx="77316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ru" sz="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© 2022 ООО «АксТим»</a:t>
            </a:r>
            <a:endParaRPr b="0" i="0" sz="5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124" name="Google Shape;124;p3"/>
          <p:cNvSpPr txBox="1"/>
          <p:nvPr>
            <p:ph idx="12" type="sldNum"/>
          </p:nvPr>
        </p:nvSpPr>
        <p:spPr>
          <a:xfrm>
            <a:off x="8774236" y="4835592"/>
            <a:ext cx="789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3</a:t>
            </a:r>
            <a:endParaRPr/>
          </a:p>
        </p:txBody>
      </p:sp>
      <p:pic>
        <p:nvPicPr>
          <p:cNvPr id="125" name="Google Shape;12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38661" y="5448182"/>
            <a:ext cx="7291641" cy="3478323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3"/>
          <p:cNvSpPr txBox="1"/>
          <p:nvPr/>
        </p:nvSpPr>
        <p:spPr>
          <a:xfrm>
            <a:off x="378352" y="330153"/>
            <a:ext cx="57186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Стоимость оказания услуг</a:t>
            </a:r>
            <a:endParaRPr b="0" i="0" sz="23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27" name="Google Shape;127;p3"/>
          <p:cNvPicPr preferRelativeResize="0"/>
          <p:nvPr/>
        </p:nvPicPr>
        <p:blipFill rotWithShape="1">
          <a:blip r:embed="rId4">
            <a:alphaModFix/>
          </a:blip>
          <a:srcRect b="0" l="0" r="0" t="1263"/>
          <a:stretch/>
        </p:blipFill>
        <p:spPr>
          <a:xfrm>
            <a:off x="3200863" y="833275"/>
            <a:ext cx="2742250" cy="3938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133" name="Google Shape;133;p4"/>
          <p:cNvSpPr txBox="1"/>
          <p:nvPr>
            <p:ph idx="12" type="sldNum"/>
          </p:nvPr>
        </p:nvSpPr>
        <p:spPr>
          <a:xfrm>
            <a:off x="8698036" y="4835592"/>
            <a:ext cx="789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4</a:t>
            </a:r>
            <a:endParaRPr/>
          </a:p>
        </p:txBody>
      </p:sp>
      <p:sp>
        <p:nvSpPr>
          <p:cNvPr id="134" name="Google Shape;134;p4"/>
          <p:cNvSpPr txBox="1"/>
          <p:nvPr/>
        </p:nvSpPr>
        <p:spPr>
          <a:xfrm>
            <a:off x="378351" y="770975"/>
            <a:ext cx="8395800" cy="4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80407"/>
              </a:buClr>
              <a:buSzPts val="1200"/>
              <a:buFont typeface="Montserrat"/>
              <a:buNone/>
            </a:pPr>
            <a:r>
              <a:rPr b="1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Axenix - </a:t>
            </a: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Ключ к успеху в цифровой эпохе</a:t>
            </a:r>
            <a:endParaRPr b="0" i="0" sz="1200" u="none" cap="none" strike="noStrike">
              <a:solidFill>
                <a:srgbClr val="08040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80407"/>
              </a:buClr>
              <a:buSzPts val="1200"/>
              <a:buFont typeface="Montserrat"/>
              <a:buNone/>
            </a:pP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🚀 </a:t>
            </a:r>
            <a:r>
              <a:rPr b="0" i="1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Компания </a:t>
            </a:r>
            <a:r>
              <a:rPr b="1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Axenix</a:t>
            </a:r>
            <a:r>
              <a:rPr b="0" i="1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 – это не просто фирма, это </a:t>
            </a:r>
            <a:r>
              <a:rPr b="1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преемник легендарного “Аксенчера”</a:t>
            </a: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 на российском рынке. Она унаследовала не только имя, но и ценности, знания и дух международной компании.</a:t>
            </a:r>
            <a:endParaRPr b="0" i="0" sz="1200" u="none" cap="none" strike="noStrike">
              <a:solidFill>
                <a:srgbClr val="08040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80407"/>
              </a:buClr>
              <a:buSzPts val="1200"/>
              <a:buFont typeface="Montserrat"/>
              <a:buNone/>
            </a:pP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🤝 </a:t>
            </a:r>
            <a:r>
              <a:rPr b="0" i="1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Единая команда</a:t>
            </a: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: Руководители подразделений – настоящие герои. Они не только продолжают традиции, но и воплощают их в дела. Опыт, накопленный за многие годы, делает их настоящими носителями культуры </a:t>
            </a:r>
            <a:r>
              <a:rPr b="1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Axenix</a:t>
            </a: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. Они – успешные лидеры, работающие как единое целое.</a:t>
            </a:r>
            <a:endParaRPr b="0" i="0" sz="1200" u="none" cap="none" strike="noStrike">
              <a:solidFill>
                <a:srgbClr val="08040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80407"/>
              </a:buClr>
              <a:buSzPts val="1200"/>
              <a:buFont typeface="Montserrat"/>
              <a:buNone/>
            </a:pP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🌐 </a:t>
            </a:r>
            <a:r>
              <a:rPr b="0" i="1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Глобальное присутствие</a:t>
            </a: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: Свыше </a:t>
            </a:r>
            <a:r>
              <a:rPr b="1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2 000 сотрудников</a:t>
            </a: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 в Москве, Твери, Ростове-на-Дону, Краснодаре, Санкт-Петербурге и Алматы. Это не просто числа – это сила, объединяющая нас в стремлении к инновациям.</a:t>
            </a:r>
            <a:endParaRPr b="0" i="0" sz="1200" u="none" cap="none" strike="noStrike">
              <a:solidFill>
                <a:srgbClr val="08040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80407"/>
              </a:buClr>
              <a:buSzPts val="1200"/>
              <a:buFont typeface="Montserrat"/>
              <a:buNone/>
            </a:pP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🔍 </a:t>
            </a:r>
            <a:r>
              <a:rPr b="0" i="1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30 лет опыта</a:t>
            </a: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: Мы – пионеры в цифровой трансформации. Наша команда обладает глубоким пониманием индустриальной специфики. Мы не просто следим за тенденциями – мы их создаем.</a:t>
            </a:r>
            <a:endParaRPr b="0" i="0" sz="1200" u="none" cap="none" strike="noStrike">
              <a:solidFill>
                <a:srgbClr val="08040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80407"/>
              </a:buClr>
              <a:buSzPts val="1200"/>
              <a:buFont typeface="Montserrat"/>
              <a:buNone/>
            </a:pP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🔧 </a:t>
            </a:r>
            <a:r>
              <a:rPr b="0" i="1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Широкий спектр услуг</a:t>
            </a: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: Наша экспертиза охватывает всё – от стратегического консалтинга до полномасштабных проектов. Мы разрабатываем технологические решения, программное обеспечение, приложения и предоставляем аутсорсинг. Всё, чтобы ваш бизнес процветал.</a:t>
            </a:r>
            <a:endParaRPr b="0" i="0" sz="1200" u="none" cap="none" strike="noStrike">
              <a:solidFill>
                <a:srgbClr val="08040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80407"/>
              </a:buClr>
              <a:buSzPts val="1200"/>
              <a:buFont typeface="Montserrat"/>
              <a:buNone/>
            </a:pP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🌟 </a:t>
            </a:r>
            <a:r>
              <a:rPr b="0" i="1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Импортозамещение</a:t>
            </a: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: Мы знаем, что технологии – это ключ к будущему. Мы ищем альтернативные решения, чтобы сделать ваш бизнес более устойчивым и успешным.</a:t>
            </a:r>
            <a:endParaRPr b="0" i="0" sz="1200" u="none" cap="none" strike="noStrike">
              <a:solidFill>
                <a:srgbClr val="08040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80407"/>
              </a:buClr>
              <a:buSzPts val="1200"/>
              <a:buFont typeface="Montserrat"/>
              <a:buNone/>
            </a:pPr>
            <a:r>
              <a:rPr b="1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Axenix – это не просто компания. Это наша история, наша сила, наша цель. Вместе мы двигаем мир вперед!</a:t>
            </a:r>
            <a:r>
              <a:rPr b="0" i="0" lang="ru" sz="1200" u="none" cap="none" strike="noStrike">
                <a:solidFill>
                  <a:srgbClr val="080407"/>
                </a:solidFill>
                <a:latin typeface="Montserrat"/>
                <a:ea typeface="Montserrat"/>
                <a:cs typeface="Montserrat"/>
                <a:sym typeface="Montserrat"/>
              </a:rPr>
              <a:t> 🌎💡</a:t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5" name="Google Shape;135;p4"/>
          <p:cNvSpPr txBox="1"/>
          <p:nvPr/>
        </p:nvSpPr>
        <p:spPr>
          <a:xfrm>
            <a:off x="378352" y="330153"/>
            <a:ext cx="57186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О компании</a:t>
            </a:r>
            <a:endParaRPr b="0" i="0" sz="23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141" name="Google Shape;141;p5"/>
          <p:cNvSpPr txBox="1"/>
          <p:nvPr>
            <p:ph idx="12" type="sldNum"/>
          </p:nvPr>
        </p:nvSpPr>
        <p:spPr>
          <a:xfrm>
            <a:off x="8774236" y="4835592"/>
            <a:ext cx="789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5</a:t>
            </a:r>
            <a:endParaRPr/>
          </a:p>
        </p:txBody>
      </p:sp>
      <p:sp>
        <p:nvSpPr>
          <p:cNvPr id="142" name="Google Shape;142;p5"/>
          <p:cNvSpPr txBox="1"/>
          <p:nvPr/>
        </p:nvSpPr>
        <p:spPr>
          <a:xfrm>
            <a:off x="378700" y="1124450"/>
            <a:ext cx="3210600" cy="31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Нева банк, обратившийся к нам за помощью в объединении с Сибирским Альянс Банком, попросил нас разработать коммерческое предложение по подходу к присоединению, учитывая требования бизнеса, сохранение максимального числа клиентов, а также дополнительные пожелания в виде решения проблем различных ИТ-инфраструктур. Используя наш опыт в решении бизнес-задач, а также опыт присоединения других крупных банков, наша команда провела Gap-анализ, создала предложение подхода к соединению на всех уровнях и разработала детальную дорожную карту присоединения</a:t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3" name="Google Shape;143;p5"/>
          <p:cNvSpPr txBox="1"/>
          <p:nvPr/>
        </p:nvSpPr>
        <p:spPr>
          <a:xfrm>
            <a:off x="378349" y="323775"/>
            <a:ext cx="80769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Постановка задачи, изыскания, поиски решения</a:t>
            </a:r>
            <a:endParaRPr b="0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World Bank cảnh báo: &quot;Tiếp tục cắt giảm lãi suất sẽ gây áp lực đến tỷ giá&quot;" id="144" name="Google Shape;144;p5"/>
          <p:cNvPicPr preferRelativeResize="0"/>
          <p:nvPr/>
        </p:nvPicPr>
        <p:blipFill rotWithShape="1">
          <a:blip r:embed="rId3">
            <a:alphaModFix/>
          </a:blip>
          <a:srcRect b="0" l="1291" r="24906" t="0"/>
          <a:stretch/>
        </p:blipFill>
        <p:spPr>
          <a:xfrm>
            <a:off x="4153650" y="1124450"/>
            <a:ext cx="3959375" cy="33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150" name="Google Shape;150;p6"/>
          <p:cNvSpPr txBox="1"/>
          <p:nvPr>
            <p:ph idx="12" type="sldNum"/>
          </p:nvPr>
        </p:nvSpPr>
        <p:spPr>
          <a:xfrm>
            <a:off x="8774236" y="4835592"/>
            <a:ext cx="789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6</a:t>
            </a:r>
            <a:endParaRPr/>
          </a:p>
        </p:txBody>
      </p:sp>
      <p:pic>
        <p:nvPicPr>
          <p:cNvPr id="151" name="Google Shape;15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38661" y="5448182"/>
            <a:ext cx="7291641" cy="347832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6"/>
          <p:cNvSpPr txBox="1"/>
          <p:nvPr/>
        </p:nvSpPr>
        <p:spPr>
          <a:xfrm>
            <a:off x="300275" y="1699825"/>
            <a:ext cx="3128700" cy="13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ctr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Любое соединение - это компромисс. В нашем случае объединение двух банков, это не только компромиссы, но и необходимость в создании инновационных решений. В частности нам потребовалось ответить на следующие вопросы:</a:t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3" name="Google Shape;153;p6"/>
          <p:cNvSpPr txBox="1"/>
          <p:nvPr/>
        </p:nvSpPr>
        <p:spPr>
          <a:xfrm>
            <a:off x="378352" y="330153"/>
            <a:ext cx="57186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Проблемы присоединения</a:t>
            </a:r>
            <a:endParaRPr b="0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4" name="Google Shape;154;p6"/>
          <p:cNvSpPr txBox="1"/>
          <p:nvPr/>
        </p:nvSpPr>
        <p:spPr>
          <a:xfrm>
            <a:off x="4429975" y="1079175"/>
            <a:ext cx="4636500" cy="27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Какая ИТ-инфраструктура лучше подойдет для бизнеса?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Какие шаги нужны для создания мощной ИТ-инфраструктуры?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Как наиболее эффективно сохранить клиентскую базу?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Каким образом стандартизировать банковские продукты?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Как наиболее верно объединить банковские отделения?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Как правильно подготовить персонал для помощи клиентам?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Как произвести перевод физических и юридических лиц?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5" name="Google Shape;155;p6"/>
          <p:cNvSpPr/>
          <p:nvPr/>
        </p:nvSpPr>
        <p:spPr>
          <a:xfrm>
            <a:off x="3972550" y="1079175"/>
            <a:ext cx="229192" cy="221423"/>
          </a:xfrm>
          <a:custGeom>
            <a:rect b="b" l="l" r="r" t="t"/>
            <a:pathLst>
              <a:path extrusionOk="0" h="1553845" w="1553845">
                <a:moveTo>
                  <a:pt x="1013244" y="607834"/>
                </a:moveTo>
                <a:lnTo>
                  <a:pt x="1008405" y="560476"/>
                </a:lnTo>
                <a:lnTo>
                  <a:pt x="994537" y="516255"/>
                </a:lnTo>
                <a:lnTo>
                  <a:pt x="972616" y="476123"/>
                </a:lnTo>
                <a:lnTo>
                  <a:pt x="943648" y="441083"/>
                </a:lnTo>
                <a:lnTo>
                  <a:pt x="908608" y="412115"/>
                </a:lnTo>
                <a:lnTo>
                  <a:pt x="868476" y="390194"/>
                </a:lnTo>
                <a:lnTo>
                  <a:pt x="824230" y="376326"/>
                </a:lnTo>
                <a:lnTo>
                  <a:pt x="776884" y="371487"/>
                </a:lnTo>
                <a:lnTo>
                  <a:pt x="729526" y="376326"/>
                </a:lnTo>
                <a:lnTo>
                  <a:pt x="685292" y="390194"/>
                </a:lnTo>
                <a:lnTo>
                  <a:pt x="645160" y="412115"/>
                </a:lnTo>
                <a:lnTo>
                  <a:pt x="610120" y="441083"/>
                </a:lnTo>
                <a:lnTo>
                  <a:pt x="581152" y="476123"/>
                </a:lnTo>
                <a:lnTo>
                  <a:pt x="559244" y="516255"/>
                </a:lnTo>
                <a:lnTo>
                  <a:pt x="545363" y="560476"/>
                </a:lnTo>
                <a:lnTo>
                  <a:pt x="540524" y="607834"/>
                </a:lnTo>
                <a:lnTo>
                  <a:pt x="543407" y="620382"/>
                </a:lnTo>
                <a:lnTo>
                  <a:pt x="551027" y="631240"/>
                </a:lnTo>
                <a:lnTo>
                  <a:pt x="561873" y="638860"/>
                </a:lnTo>
                <a:lnTo>
                  <a:pt x="574421" y="641743"/>
                </a:lnTo>
                <a:lnTo>
                  <a:pt x="589051" y="638860"/>
                </a:lnTo>
                <a:lnTo>
                  <a:pt x="599503" y="631240"/>
                </a:lnTo>
                <a:lnTo>
                  <a:pt x="605777" y="620382"/>
                </a:lnTo>
                <a:lnTo>
                  <a:pt x="607860" y="607834"/>
                </a:lnTo>
                <a:lnTo>
                  <a:pt x="614133" y="562127"/>
                </a:lnTo>
                <a:lnTo>
                  <a:pt x="631672" y="521614"/>
                </a:lnTo>
                <a:lnTo>
                  <a:pt x="658596" y="487680"/>
                </a:lnTo>
                <a:lnTo>
                  <a:pt x="693026" y="461708"/>
                </a:lnTo>
                <a:lnTo>
                  <a:pt x="733082" y="445109"/>
                </a:lnTo>
                <a:lnTo>
                  <a:pt x="776884" y="439267"/>
                </a:lnTo>
                <a:lnTo>
                  <a:pt x="822617" y="445109"/>
                </a:lnTo>
                <a:lnTo>
                  <a:pt x="863219" y="461708"/>
                </a:lnTo>
                <a:lnTo>
                  <a:pt x="897267" y="487680"/>
                </a:lnTo>
                <a:lnTo>
                  <a:pt x="923353" y="521614"/>
                </a:lnTo>
                <a:lnTo>
                  <a:pt x="940041" y="562127"/>
                </a:lnTo>
                <a:lnTo>
                  <a:pt x="945921" y="607834"/>
                </a:lnTo>
                <a:lnTo>
                  <a:pt x="940041" y="651637"/>
                </a:lnTo>
                <a:lnTo>
                  <a:pt x="923353" y="691692"/>
                </a:lnTo>
                <a:lnTo>
                  <a:pt x="897267" y="726135"/>
                </a:lnTo>
                <a:lnTo>
                  <a:pt x="863219" y="753059"/>
                </a:lnTo>
                <a:lnTo>
                  <a:pt x="822617" y="770597"/>
                </a:lnTo>
                <a:lnTo>
                  <a:pt x="776884" y="776871"/>
                </a:lnTo>
                <a:lnTo>
                  <a:pt x="764527" y="779754"/>
                </a:lnTo>
                <a:lnTo>
                  <a:pt x="753656" y="787374"/>
                </a:lnTo>
                <a:lnTo>
                  <a:pt x="745934" y="798220"/>
                </a:lnTo>
                <a:lnTo>
                  <a:pt x="742988" y="810768"/>
                </a:lnTo>
                <a:lnTo>
                  <a:pt x="742988" y="1013231"/>
                </a:lnTo>
                <a:lnTo>
                  <a:pt x="745934" y="1025575"/>
                </a:lnTo>
                <a:lnTo>
                  <a:pt x="753656" y="1036447"/>
                </a:lnTo>
                <a:lnTo>
                  <a:pt x="764527" y="1044181"/>
                </a:lnTo>
                <a:lnTo>
                  <a:pt x="776884" y="1047127"/>
                </a:lnTo>
                <a:lnTo>
                  <a:pt x="791591" y="1044181"/>
                </a:lnTo>
                <a:lnTo>
                  <a:pt x="802195" y="1036447"/>
                </a:lnTo>
                <a:lnTo>
                  <a:pt x="808634" y="1025575"/>
                </a:lnTo>
                <a:lnTo>
                  <a:pt x="810793" y="1013231"/>
                </a:lnTo>
                <a:lnTo>
                  <a:pt x="810793" y="838631"/>
                </a:lnTo>
                <a:lnTo>
                  <a:pt x="859155" y="826795"/>
                </a:lnTo>
                <a:lnTo>
                  <a:pt x="902512" y="806284"/>
                </a:lnTo>
                <a:lnTo>
                  <a:pt x="939990" y="778065"/>
                </a:lnTo>
                <a:lnTo>
                  <a:pt x="970699" y="743127"/>
                </a:lnTo>
                <a:lnTo>
                  <a:pt x="993736" y="702449"/>
                </a:lnTo>
                <a:lnTo>
                  <a:pt x="1008227" y="657021"/>
                </a:lnTo>
                <a:lnTo>
                  <a:pt x="1013244" y="607834"/>
                </a:lnTo>
                <a:close/>
              </a:path>
              <a:path extrusionOk="0" h="1553845" w="1553845">
                <a:moveTo>
                  <a:pt x="1553781" y="776871"/>
                </a:moveTo>
                <a:lnTo>
                  <a:pt x="1552359" y="729691"/>
                </a:lnTo>
                <a:lnTo>
                  <a:pt x="1548142" y="683234"/>
                </a:lnTo>
                <a:lnTo>
                  <a:pt x="1541221" y="637590"/>
                </a:lnTo>
                <a:lnTo>
                  <a:pt x="1531670" y="592836"/>
                </a:lnTo>
                <a:lnTo>
                  <a:pt x="1519567" y="549071"/>
                </a:lnTo>
                <a:lnTo>
                  <a:pt x="1505013" y="506349"/>
                </a:lnTo>
                <a:lnTo>
                  <a:pt x="1488084" y="464781"/>
                </a:lnTo>
                <a:lnTo>
                  <a:pt x="1485963" y="460336"/>
                </a:lnTo>
                <a:lnTo>
                  <a:pt x="1485963" y="776871"/>
                </a:lnTo>
                <a:lnTo>
                  <a:pt x="1484337" y="825030"/>
                </a:lnTo>
                <a:lnTo>
                  <a:pt x="1479537" y="872375"/>
                </a:lnTo>
                <a:lnTo>
                  <a:pt x="1471650" y="918794"/>
                </a:lnTo>
                <a:lnTo>
                  <a:pt x="1460792" y="964184"/>
                </a:lnTo>
                <a:lnTo>
                  <a:pt x="1447050" y="1008443"/>
                </a:lnTo>
                <a:lnTo>
                  <a:pt x="1430553" y="1051433"/>
                </a:lnTo>
                <a:lnTo>
                  <a:pt x="1411376" y="1093076"/>
                </a:lnTo>
                <a:lnTo>
                  <a:pt x="1389634" y="1133246"/>
                </a:lnTo>
                <a:lnTo>
                  <a:pt x="1365440" y="1171829"/>
                </a:lnTo>
                <a:lnTo>
                  <a:pt x="1338872" y="1208722"/>
                </a:lnTo>
                <a:lnTo>
                  <a:pt x="1310055" y="1243812"/>
                </a:lnTo>
                <a:lnTo>
                  <a:pt x="1279093" y="1276985"/>
                </a:lnTo>
                <a:lnTo>
                  <a:pt x="1246073" y="1308138"/>
                </a:lnTo>
                <a:lnTo>
                  <a:pt x="1211097" y="1337170"/>
                </a:lnTo>
                <a:lnTo>
                  <a:pt x="1174292" y="1363954"/>
                </a:lnTo>
                <a:lnTo>
                  <a:pt x="1135735" y="1388376"/>
                </a:lnTo>
                <a:lnTo>
                  <a:pt x="1095540" y="1410347"/>
                </a:lnTo>
                <a:lnTo>
                  <a:pt x="1053795" y="1429740"/>
                </a:lnTo>
                <a:lnTo>
                  <a:pt x="1010627" y="1446453"/>
                </a:lnTo>
                <a:lnTo>
                  <a:pt x="966139" y="1460385"/>
                </a:lnTo>
                <a:lnTo>
                  <a:pt x="920407" y="1471396"/>
                </a:lnTo>
                <a:lnTo>
                  <a:pt x="873556" y="1479410"/>
                </a:lnTo>
                <a:lnTo>
                  <a:pt x="825677" y="1484287"/>
                </a:lnTo>
                <a:lnTo>
                  <a:pt x="776884" y="1485950"/>
                </a:lnTo>
                <a:lnTo>
                  <a:pt x="728726" y="1484287"/>
                </a:lnTo>
                <a:lnTo>
                  <a:pt x="681380" y="1479410"/>
                </a:lnTo>
                <a:lnTo>
                  <a:pt x="634949" y="1471396"/>
                </a:lnTo>
                <a:lnTo>
                  <a:pt x="589559" y="1460385"/>
                </a:lnTo>
                <a:lnTo>
                  <a:pt x="545312" y="1446453"/>
                </a:lnTo>
                <a:lnTo>
                  <a:pt x="502310" y="1429740"/>
                </a:lnTo>
                <a:lnTo>
                  <a:pt x="460679" y="1410347"/>
                </a:lnTo>
                <a:lnTo>
                  <a:pt x="420509" y="1388376"/>
                </a:lnTo>
                <a:lnTo>
                  <a:pt x="381927" y="1363954"/>
                </a:lnTo>
                <a:lnTo>
                  <a:pt x="345033" y="1337170"/>
                </a:lnTo>
                <a:lnTo>
                  <a:pt x="309943" y="1308138"/>
                </a:lnTo>
                <a:lnTo>
                  <a:pt x="276771" y="1276985"/>
                </a:lnTo>
                <a:lnTo>
                  <a:pt x="245605" y="1243812"/>
                </a:lnTo>
                <a:lnTo>
                  <a:pt x="216585" y="1208722"/>
                </a:lnTo>
                <a:lnTo>
                  <a:pt x="189801" y="1171829"/>
                </a:lnTo>
                <a:lnTo>
                  <a:pt x="165366" y="1133246"/>
                </a:lnTo>
                <a:lnTo>
                  <a:pt x="143408" y="1093076"/>
                </a:lnTo>
                <a:lnTo>
                  <a:pt x="124002" y="1051433"/>
                </a:lnTo>
                <a:lnTo>
                  <a:pt x="107289" y="1008443"/>
                </a:lnTo>
                <a:lnTo>
                  <a:pt x="93370" y="964184"/>
                </a:lnTo>
                <a:lnTo>
                  <a:pt x="82346" y="918794"/>
                </a:lnTo>
                <a:lnTo>
                  <a:pt x="74345" y="872375"/>
                </a:lnTo>
                <a:lnTo>
                  <a:pt x="69456" y="825030"/>
                </a:lnTo>
                <a:lnTo>
                  <a:pt x="67805" y="776871"/>
                </a:lnTo>
                <a:lnTo>
                  <a:pt x="69456" y="728014"/>
                </a:lnTo>
                <a:lnTo>
                  <a:pt x="74345" y="680097"/>
                </a:lnTo>
                <a:lnTo>
                  <a:pt x="82346" y="633209"/>
                </a:lnTo>
                <a:lnTo>
                  <a:pt x="93370" y="587451"/>
                </a:lnTo>
                <a:lnTo>
                  <a:pt x="107289" y="542937"/>
                </a:lnTo>
                <a:lnTo>
                  <a:pt x="124002" y="499745"/>
                </a:lnTo>
                <a:lnTo>
                  <a:pt x="143408" y="458012"/>
                </a:lnTo>
                <a:lnTo>
                  <a:pt x="165366" y="417804"/>
                </a:lnTo>
                <a:lnTo>
                  <a:pt x="189801" y="379260"/>
                </a:lnTo>
                <a:lnTo>
                  <a:pt x="216585" y="342442"/>
                </a:lnTo>
                <a:lnTo>
                  <a:pt x="245605" y="307492"/>
                </a:lnTo>
                <a:lnTo>
                  <a:pt x="276771" y="274485"/>
                </a:lnTo>
                <a:lnTo>
                  <a:pt x="309943" y="243535"/>
                </a:lnTo>
                <a:lnTo>
                  <a:pt x="345033" y="214731"/>
                </a:lnTo>
                <a:lnTo>
                  <a:pt x="381927" y="188188"/>
                </a:lnTo>
                <a:lnTo>
                  <a:pt x="420509" y="164007"/>
                </a:lnTo>
                <a:lnTo>
                  <a:pt x="460679" y="142290"/>
                </a:lnTo>
                <a:lnTo>
                  <a:pt x="502310" y="123139"/>
                </a:lnTo>
                <a:lnTo>
                  <a:pt x="545312" y="106654"/>
                </a:lnTo>
                <a:lnTo>
                  <a:pt x="589559" y="92925"/>
                </a:lnTo>
                <a:lnTo>
                  <a:pt x="634949" y="82080"/>
                </a:lnTo>
                <a:lnTo>
                  <a:pt x="681380" y="74206"/>
                </a:lnTo>
                <a:lnTo>
                  <a:pt x="728726" y="69405"/>
                </a:lnTo>
                <a:lnTo>
                  <a:pt x="776884" y="67779"/>
                </a:lnTo>
                <a:lnTo>
                  <a:pt x="825677" y="69405"/>
                </a:lnTo>
                <a:lnTo>
                  <a:pt x="873556" y="74206"/>
                </a:lnTo>
                <a:lnTo>
                  <a:pt x="920407" y="82080"/>
                </a:lnTo>
                <a:lnTo>
                  <a:pt x="966139" y="92925"/>
                </a:lnTo>
                <a:lnTo>
                  <a:pt x="1010627" y="106654"/>
                </a:lnTo>
                <a:lnTo>
                  <a:pt x="1053795" y="123139"/>
                </a:lnTo>
                <a:lnTo>
                  <a:pt x="1095540" y="142290"/>
                </a:lnTo>
                <a:lnTo>
                  <a:pt x="1135735" y="164007"/>
                </a:lnTo>
                <a:lnTo>
                  <a:pt x="1174292" y="188188"/>
                </a:lnTo>
                <a:lnTo>
                  <a:pt x="1211097" y="214731"/>
                </a:lnTo>
                <a:lnTo>
                  <a:pt x="1246073" y="243535"/>
                </a:lnTo>
                <a:lnTo>
                  <a:pt x="1279093" y="274485"/>
                </a:lnTo>
                <a:lnTo>
                  <a:pt x="1310055" y="307492"/>
                </a:lnTo>
                <a:lnTo>
                  <a:pt x="1338872" y="342442"/>
                </a:lnTo>
                <a:lnTo>
                  <a:pt x="1365440" y="379260"/>
                </a:lnTo>
                <a:lnTo>
                  <a:pt x="1389634" y="417804"/>
                </a:lnTo>
                <a:lnTo>
                  <a:pt x="1411376" y="458012"/>
                </a:lnTo>
                <a:lnTo>
                  <a:pt x="1430553" y="499745"/>
                </a:lnTo>
                <a:lnTo>
                  <a:pt x="1447050" y="542937"/>
                </a:lnTo>
                <a:lnTo>
                  <a:pt x="1460792" y="587451"/>
                </a:lnTo>
                <a:lnTo>
                  <a:pt x="1471650" y="633209"/>
                </a:lnTo>
                <a:lnTo>
                  <a:pt x="1479537" y="680097"/>
                </a:lnTo>
                <a:lnTo>
                  <a:pt x="1484337" y="728014"/>
                </a:lnTo>
                <a:lnTo>
                  <a:pt x="1485963" y="776871"/>
                </a:lnTo>
                <a:lnTo>
                  <a:pt x="1485963" y="460336"/>
                </a:lnTo>
                <a:lnTo>
                  <a:pt x="1468843" y="424421"/>
                </a:lnTo>
                <a:lnTo>
                  <a:pt x="1447406" y="385381"/>
                </a:lnTo>
                <a:lnTo>
                  <a:pt x="1423822" y="347726"/>
                </a:lnTo>
                <a:lnTo>
                  <a:pt x="1398206" y="311543"/>
                </a:lnTo>
                <a:lnTo>
                  <a:pt x="1370609" y="276910"/>
                </a:lnTo>
                <a:lnTo>
                  <a:pt x="1341132" y="243916"/>
                </a:lnTo>
                <a:lnTo>
                  <a:pt x="1309852" y="212636"/>
                </a:lnTo>
                <a:lnTo>
                  <a:pt x="1276858" y="183159"/>
                </a:lnTo>
                <a:lnTo>
                  <a:pt x="1242225" y="155575"/>
                </a:lnTo>
                <a:lnTo>
                  <a:pt x="1206042" y="129946"/>
                </a:lnTo>
                <a:lnTo>
                  <a:pt x="1168387" y="106362"/>
                </a:lnTo>
                <a:lnTo>
                  <a:pt x="1129334" y="84924"/>
                </a:lnTo>
                <a:lnTo>
                  <a:pt x="1093381" y="67779"/>
                </a:lnTo>
                <a:lnTo>
                  <a:pt x="1047407" y="48755"/>
                </a:lnTo>
                <a:lnTo>
                  <a:pt x="1004697" y="34201"/>
                </a:lnTo>
                <a:lnTo>
                  <a:pt x="960920" y="22110"/>
                </a:lnTo>
                <a:lnTo>
                  <a:pt x="916165" y="12560"/>
                </a:lnTo>
                <a:lnTo>
                  <a:pt x="870521" y="5626"/>
                </a:lnTo>
                <a:lnTo>
                  <a:pt x="824064" y="1422"/>
                </a:lnTo>
                <a:lnTo>
                  <a:pt x="776884" y="0"/>
                </a:lnTo>
                <a:lnTo>
                  <a:pt x="729703" y="1422"/>
                </a:lnTo>
                <a:lnTo>
                  <a:pt x="683247" y="5626"/>
                </a:lnTo>
                <a:lnTo>
                  <a:pt x="637603" y="12560"/>
                </a:lnTo>
                <a:lnTo>
                  <a:pt x="592848" y="22110"/>
                </a:lnTo>
                <a:lnTo>
                  <a:pt x="549071" y="34201"/>
                </a:lnTo>
                <a:lnTo>
                  <a:pt x="506361" y="48755"/>
                </a:lnTo>
                <a:lnTo>
                  <a:pt x="464781" y="65697"/>
                </a:lnTo>
                <a:lnTo>
                  <a:pt x="424434" y="84924"/>
                </a:lnTo>
                <a:lnTo>
                  <a:pt x="385394" y="106362"/>
                </a:lnTo>
                <a:lnTo>
                  <a:pt x="347738" y="129946"/>
                </a:lnTo>
                <a:lnTo>
                  <a:pt x="311556" y="155575"/>
                </a:lnTo>
                <a:lnTo>
                  <a:pt x="276923" y="183159"/>
                </a:lnTo>
                <a:lnTo>
                  <a:pt x="243928" y="212636"/>
                </a:lnTo>
                <a:lnTo>
                  <a:pt x="212648" y="243916"/>
                </a:lnTo>
                <a:lnTo>
                  <a:pt x="183172" y="276910"/>
                </a:lnTo>
                <a:lnTo>
                  <a:pt x="155575" y="311543"/>
                </a:lnTo>
                <a:lnTo>
                  <a:pt x="129959" y="347726"/>
                </a:lnTo>
                <a:lnTo>
                  <a:pt x="106375" y="385381"/>
                </a:lnTo>
                <a:lnTo>
                  <a:pt x="84937" y="424421"/>
                </a:lnTo>
                <a:lnTo>
                  <a:pt x="65697" y="464781"/>
                </a:lnTo>
                <a:lnTo>
                  <a:pt x="48768" y="506349"/>
                </a:lnTo>
                <a:lnTo>
                  <a:pt x="34213" y="549071"/>
                </a:lnTo>
                <a:lnTo>
                  <a:pt x="22123" y="592836"/>
                </a:lnTo>
                <a:lnTo>
                  <a:pt x="12573" y="637590"/>
                </a:lnTo>
                <a:lnTo>
                  <a:pt x="5638" y="683234"/>
                </a:lnTo>
                <a:lnTo>
                  <a:pt x="1422" y="729691"/>
                </a:lnTo>
                <a:lnTo>
                  <a:pt x="0" y="776871"/>
                </a:lnTo>
                <a:lnTo>
                  <a:pt x="1422" y="824052"/>
                </a:lnTo>
                <a:lnTo>
                  <a:pt x="5638" y="870496"/>
                </a:lnTo>
                <a:lnTo>
                  <a:pt x="12573" y="916139"/>
                </a:lnTo>
                <a:lnTo>
                  <a:pt x="22123" y="960869"/>
                </a:lnTo>
                <a:lnTo>
                  <a:pt x="34213" y="1004633"/>
                </a:lnTo>
                <a:lnTo>
                  <a:pt x="48768" y="1047330"/>
                </a:lnTo>
                <a:lnTo>
                  <a:pt x="65697" y="1088885"/>
                </a:lnTo>
                <a:lnTo>
                  <a:pt x="84937" y="1129220"/>
                </a:lnTo>
                <a:lnTo>
                  <a:pt x="106375" y="1168234"/>
                </a:lnTo>
                <a:lnTo>
                  <a:pt x="129959" y="1205877"/>
                </a:lnTo>
                <a:lnTo>
                  <a:pt x="155575" y="1242034"/>
                </a:lnTo>
                <a:lnTo>
                  <a:pt x="183172" y="1276642"/>
                </a:lnTo>
                <a:lnTo>
                  <a:pt x="212648" y="1309611"/>
                </a:lnTo>
                <a:lnTo>
                  <a:pt x="243928" y="1340866"/>
                </a:lnTo>
                <a:lnTo>
                  <a:pt x="276923" y="1370304"/>
                </a:lnTo>
                <a:lnTo>
                  <a:pt x="311556" y="1397876"/>
                </a:lnTo>
                <a:lnTo>
                  <a:pt x="347738" y="1423479"/>
                </a:lnTo>
                <a:lnTo>
                  <a:pt x="385394" y="1447025"/>
                </a:lnTo>
                <a:lnTo>
                  <a:pt x="424434" y="1468450"/>
                </a:lnTo>
                <a:lnTo>
                  <a:pt x="464781" y="1487665"/>
                </a:lnTo>
                <a:lnTo>
                  <a:pt x="506361" y="1504581"/>
                </a:lnTo>
                <a:lnTo>
                  <a:pt x="549071" y="1519123"/>
                </a:lnTo>
                <a:lnTo>
                  <a:pt x="592848" y="1531200"/>
                </a:lnTo>
                <a:lnTo>
                  <a:pt x="637603" y="1540738"/>
                </a:lnTo>
                <a:lnTo>
                  <a:pt x="683247" y="1547660"/>
                </a:lnTo>
                <a:lnTo>
                  <a:pt x="729703" y="1551863"/>
                </a:lnTo>
                <a:lnTo>
                  <a:pt x="776884" y="1553286"/>
                </a:lnTo>
                <a:lnTo>
                  <a:pt x="824064" y="1551863"/>
                </a:lnTo>
                <a:lnTo>
                  <a:pt x="870521" y="1547660"/>
                </a:lnTo>
                <a:lnTo>
                  <a:pt x="916165" y="1540738"/>
                </a:lnTo>
                <a:lnTo>
                  <a:pt x="960920" y="1531200"/>
                </a:lnTo>
                <a:lnTo>
                  <a:pt x="1004697" y="1519123"/>
                </a:lnTo>
                <a:lnTo>
                  <a:pt x="1047407" y="1504581"/>
                </a:lnTo>
                <a:lnTo>
                  <a:pt x="1088986" y="1487665"/>
                </a:lnTo>
                <a:lnTo>
                  <a:pt x="1129334" y="1468450"/>
                </a:lnTo>
                <a:lnTo>
                  <a:pt x="1168387" y="1447025"/>
                </a:lnTo>
                <a:lnTo>
                  <a:pt x="1206042" y="1423479"/>
                </a:lnTo>
                <a:lnTo>
                  <a:pt x="1242225" y="1397876"/>
                </a:lnTo>
                <a:lnTo>
                  <a:pt x="1276858" y="1370304"/>
                </a:lnTo>
                <a:lnTo>
                  <a:pt x="1309852" y="1340866"/>
                </a:lnTo>
                <a:lnTo>
                  <a:pt x="1341132" y="1309611"/>
                </a:lnTo>
                <a:lnTo>
                  <a:pt x="1370609" y="1276642"/>
                </a:lnTo>
                <a:lnTo>
                  <a:pt x="1398206" y="1242034"/>
                </a:lnTo>
                <a:lnTo>
                  <a:pt x="1423822" y="1205877"/>
                </a:lnTo>
                <a:lnTo>
                  <a:pt x="1447406" y="1168234"/>
                </a:lnTo>
                <a:lnTo>
                  <a:pt x="1468843" y="1129220"/>
                </a:lnTo>
                <a:lnTo>
                  <a:pt x="1488084" y="1088885"/>
                </a:lnTo>
                <a:lnTo>
                  <a:pt x="1505013" y="1047330"/>
                </a:lnTo>
                <a:lnTo>
                  <a:pt x="1519567" y="1004633"/>
                </a:lnTo>
                <a:lnTo>
                  <a:pt x="1531670" y="960869"/>
                </a:lnTo>
                <a:lnTo>
                  <a:pt x="1541221" y="916139"/>
                </a:lnTo>
                <a:lnTo>
                  <a:pt x="1548142" y="870496"/>
                </a:lnTo>
                <a:lnTo>
                  <a:pt x="1552359" y="824052"/>
                </a:lnTo>
                <a:lnTo>
                  <a:pt x="1553781" y="776871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5853" y="1246258"/>
            <a:ext cx="19605" cy="19347"/>
          </a:xfrm>
          <a:prstGeom prst="rect">
            <a:avLst/>
          </a:prstGeom>
          <a:noFill/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7" name="Google Shape;157;p6"/>
          <p:cNvSpPr/>
          <p:nvPr/>
        </p:nvSpPr>
        <p:spPr>
          <a:xfrm>
            <a:off x="3972550" y="1443875"/>
            <a:ext cx="229192" cy="221423"/>
          </a:xfrm>
          <a:custGeom>
            <a:rect b="b" l="l" r="r" t="t"/>
            <a:pathLst>
              <a:path extrusionOk="0" h="1553845" w="1553845">
                <a:moveTo>
                  <a:pt x="1013244" y="607834"/>
                </a:moveTo>
                <a:lnTo>
                  <a:pt x="1008405" y="560476"/>
                </a:lnTo>
                <a:lnTo>
                  <a:pt x="994537" y="516255"/>
                </a:lnTo>
                <a:lnTo>
                  <a:pt x="972616" y="476123"/>
                </a:lnTo>
                <a:lnTo>
                  <a:pt x="943648" y="441083"/>
                </a:lnTo>
                <a:lnTo>
                  <a:pt x="908608" y="412115"/>
                </a:lnTo>
                <a:lnTo>
                  <a:pt x="868476" y="390194"/>
                </a:lnTo>
                <a:lnTo>
                  <a:pt x="824230" y="376326"/>
                </a:lnTo>
                <a:lnTo>
                  <a:pt x="776884" y="371487"/>
                </a:lnTo>
                <a:lnTo>
                  <a:pt x="729526" y="376326"/>
                </a:lnTo>
                <a:lnTo>
                  <a:pt x="685292" y="390194"/>
                </a:lnTo>
                <a:lnTo>
                  <a:pt x="645160" y="412115"/>
                </a:lnTo>
                <a:lnTo>
                  <a:pt x="610120" y="441083"/>
                </a:lnTo>
                <a:lnTo>
                  <a:pt x="581152" y="476123"/>
                </a:lnTo>
                <a:lnTo>
                  <a:pt x="559244" y="516255"/>
                </a:lnTo>
                <a:lnTo>
                  <a:pt x="545363" y="560476"/>
                </a:lnTo>
                <a:lnTo>
                  <a:pt x="540524" y="607834"/>
                </a:lnTo>
                <a:lnTo>
                  <a:pt x="543407" y="620382"/>
                </a:lnTo>
                <a:lnTo>
                  <a:pt x="551027" y="631240"/>
                </a:lnTo>
                <a:lnTo>
                  <a:pt x="561873" y="638860"/>
                </a:lnTo>
                <a:lnTo>
                  <a:pt x="574421" y="641743"/>
                </a:lnTo>
                <a:lnTo>
                  <a:pt x="589051" y="638860"/>
                </a:lnTo>
                <a:lnTo>
                  <a:pt x="599503" y="631240"/>
                </a:lnTo>
                <a:lnTo>
                  <a:pt x="605777" y="620382"/>
                </a:lnTo>
                <a:lnTo>
                  <a:pt x="607860" y="607834"/>
                </a:lnTo>
                <a:lnTo>
                  <a:pt x="614133" y="562127"/>
                </a:lnTo>
                <a:lnTo>
                  <a:pt x="631672" y="521614"/>
                </a:lnTo>
                <a:lnTo>
                  <a:pt x="658596" y="487680"/>
                </a:lnTo>
                <a:lnTo>
                  <a:pt x="693026" y="461708"/>
                </a:lnTo>
                <a:lnTo>
                  <a:pt x="733082" y="445109"/>
                </a:lnTo>
                <a:lnTo>
                  <a:pt x="776884" y="439267"/>
                </a:lnTo>
                <a:lnTo>
                  <a:pt x="822617" y="445109"/>
                </a:lnTo>
                <a:lnTo>
                  <a:pt x="863219" y="461708"/>
                </a:lnTo>
                <a:lnTo>
                  <a:pt x="897267" y="487680"/>
                </a:lnTo>
                <a:lnTo>
                  <a:pt x="923353" y="521614"/>
                </a:lnTo>
                <a:lnTo>
                  <a:pt x="940041" y="562127"/>
                </a:lnTo>
                <a:lnTo>
                  <a:pt x="945921" y="607834"/>
                </a:lnTo>
                <a:lnTo>
                  <a:pt x="940041" y="651637"/>
                </a:lnTo>
                <a:lnTo>
                  <a:pt x="923353" y="691692"/>
                </a:lnTo>
                <a:lnTo>
                  <a:pt x="897267" y="726135"/>
                </a:lnTo>
                <a:lnTo>
                  <a:pt x="863219" y="753059"/>
                </a:lnTo>
                <a:lnTo>
                  <a:pt x="822617" y="770597"/>
                </a:lnTo>
                <a:lnTo>
                  <a:pt x="776884" y="776871"/>
                </a:lnTo>
                <a:lnTo>
                  <a:pt x="764527" y="779754"/>
                </a:lnTo>
                <a:lnTo>
                  <a:pt x="753656" y="787374"/>
                </a:lnTo>
                <a:lnTo>
                  <a:pt x="745934" y="798220"/>
                </a:lnTo>
                <a:lnTo>
                  <a:pt x="742988" y="810768"/>
                </a:lnTo>
                <a:lnTo>
                  <a:pt x="742988" y="1013231"/>
                </a:lnTo>
                <a:lnTo>
                  <a:pt x="745934" y="1025575"/>
                </a:lnTo>
                <a:lnTo>
                  <a:pt x="753656" y="1036447"/>
                </a:lnTo>
                <a:lnTo>
                  <a:pt x="764527" y="1044181"/>
                </a:lnTo>
                <a:lnTo>
                  <a:pt x="776884" y="1047127"/>
                </a:lnTo>
                <a:lnTo>
                  <a:pt x="791591" y="1044181"/>
                </a:lnTo>
                <a:lnTo>
                  <a:pt x="802195" y="1036447"/>
                </a:lnTo>
                <a:lnTo>
                  <a:pt x="808634" y="1025575"/>
                </a:lnTo>
                <a:lnTo>
                  <a:pt x="810793" y="1013231"/>
                </a:lnTo>
                <a:lnTo>
                  <a:pt x="810793" y="838631"/>
                </a:lnTo>
                <a:lnTo>
                  <a:pt x="859155" y="826795"/>
                </a:lnTo>
                <a:lnTo>
                  <a:pt x="902512" y="806284"/>
                </a:lnTo>
                <a:lnTo>
                  <a:pt x="939990" y="778065"/>
                </a:lnTo>
                <a:lnTo>
                  <a:pt x="970699" y="743127"/>
                </a:lnTo>
                <a:lnTo>
                  <a:pt x="993736" y="702449"/>
                </a:lnTo>
                <a:lnTo>
                  <a:pt x="1008227" y="657021"/>
                </a:lnTo>
                <a:lnTo>
                  <a:pt x="1013244" y="607834"/>
                </a:lnTo>
                <a:close/>
              </a:path>
              <a:path extrusionOk="0" h="1553845" w="1553845">
                <a:moveTo>
                  <a:pt x="1553781" y="776871"/>
                </a:moveTo>
                <a:lnTo>
                  <a:pt x="1552359" y="729691"/>
                </a:lnTo>
                <a:lnTo>
                  <a:pt x="1548142" y="683234"/>
                </a:lnTo>
                <a:lnTo>
                  <a:pt x="1541221" y="637590"/>
                </a:lnTo>
                <a:lnTo>
                  <a:pt x="1531670" y="592836"/>
                </a:lnTo>
                <a:lnTo>
                  <a:pt x="1519567" y="549071"/>
                </a:lnTo>
                <a:lnTo>
                  <a:pt x="1505013" y="506349"/>
                </a:lnTo>
                <a:lnTo>
                  <a:pt x="1488084" y="464781"/>
                </a:lnTo>
                <a:lnTo>
                  <a:pt x="1485963" y="460336"/>
                </a:lnTo>
                <a:lnTo>
                  <a:pt x="1485963" y="776871"/>
                </a:lnTo>
                <a:lnTo>
                  <a:pt x="1484337" y="825030"/>
                </a:lnTo>
                <a:lnTo>
                  <a:pt x="1479537" y="872375"/>
                </a:lnTo>
                <a:lnTo>
                  <a:pt x="1471650" y="918794"/>
                </a:lnTo>
                <a:lnTo>
                  <a:pt x="1460792" y="964184"/>
                </a:lnTo>
                <a:lnTo>
                  <a:pt x="1447050" y="1008443"/>
                </a:lnTo>
                <a:lnTo>
                  <a:pt x="1430553" y="1051433"/>
                </a:lnTo>
                <a:lnTo>
                  <a:pt x="1411376" y="1093076"/>
                </a:lnTo>
                <a:lnTo>
                  <a:pt x="1389634" y="1133246"/>
                </a:lnTo>
                <a:lnTo>
                  <a:pt x="1365440" y="1171829"/>
                </a:lnTo>
                <a:lnTo>
                  <a:pt x="1338872" y="1208722"/>
                </a:lnTo>
                <a:lnTo>
                  <a:pt x="1310055" y="1243812"/>
                </a:lnTo>
                <a:lnTo>
                  <a:pt x="1279093" y="1276985"/>
                </a:lnTo>
                <a:lnTo>
                  <a:pt x="1246073" y="1308138"/>
                </a:lnTo>
                <a:lnTo>
                  <a:pt x="1211097" y="1337170"/>
                </a:lnTo>
                <a:lnTo>
                  <a:pt x="1174292" y="1363954"/>
                </a:lnTo>
                <a:lnTo>
                  <a:pt x="1135735" y="1388376"/>
                </a:lnTo>
                <a:lnTo>
                  <a:pt x="1095540" y="1410347"/>
                </a:lnTo>
                <a:lnTo>
                  <a:pt x="1053795" y="1429740"/>
                </a:lnTo>
                <a:lnTo>
                  <a:pt x="1010627" y="1446453"/>
                </a:lnTo>
                <a:lnTo>
                  <a:pt x="966139" y="1460385"/>
                </a:lnTo>
                <a:lnTo>
                  <a:pt x="920407" y="1471396"/>
                </a:lnTo>
                <a:lnTo>
                  <a:pt x="873556" y="1479410"/>
                </a:lnTo>
                <a:lnTo>
                  <a:pt x="825677" y="1484287"/>
                </a:lnTo>
                <a:lnTo>
                  <a:pt x="776884" y="1485950"/>
                </a:lnTo>
                <a:lnTo>
                  <a:pt x="728726" y="1484287"/>
                </a:lnTo>
                <a:lnTo>
                  <a:pt x="681380" y="1479410"/>
                </a:lnTo>
                <a:lnTo>
                  <a:pt x="634949" y="1471396"/>
                </a:lnTo>
                <a:lnTo>
                  <a:pt x="589559" y="1460385"/>
                </a:lnTo>
                <a:lnTo>
                  <a:pt x="545312" y="1446453"/>
                </a:lnTo>
                <a:lnTo>
                  <a:pt x="502310" y="1429740"/>
                </a:lnTo>
                <a:lnTo>
                  <a:pt x="460679" y="1410347"/>
                </a:lnTo>
                <a:lnTo>
                  <a:pt x="420509" y="1388376"/>
                </a:lnTo>
                <a:lnTo>
                  <a:pt x="381927" y="1363954"/>
                </a:lnTo>
                <a:lnTo>
                  <a:pt x="345033" y="1337170"/>
                </a:lnTo>
                <a:lnTo>
                  <a:pt x="309943" y="1308138"/>
                </a:lnTo>
                <a:lnTo>
                  <a:pt x="276771" y="1276985"/>
                </a:lnTo>
                <a:lnTo>
                  <a:pt x="245605" y="1243812"/>
                </a:lnTo>
                <a:lnTo>
                  <a:pt x="216585" y="1208722"/>
                </a:lnTo>
                <a:lnTo>
                  <a:pt x="189801" y="1171829"/>
                </a:lnTo>
                <a:lnTo>
                  <a:pt x="165366" y="1133246"/>
                </a:lnTo>
                <a:lnTo>
                  <a:pt x="143408" y="1093076"/>
                </a:lnTo>
                <a:lnTo>
                  <a:pt x="124002" y="1051433"/>
                </a:lnTo>
                <a:lnTo>
                  <a:pt x="107289" y="1008443"/>
                </a:lnTo>
                <a:lnTo>
                  <a:pt x="93370" y="964184"/>
                </a:lnTo>
                <a:lnTo>
                  <a:pt x="82346" y="918794"/>
                </a:lnTo>
                <a:lnTo>
                  <a:pt x="74345" y="872375"/>
                </a:lnTo>
                <a:lnTo>
                  <a:pt x="69456" y="825030"/>
                </a:lnTo>
                <a:lnTo>
                  <a:pt x="67805" y="776871"/>
                </a:lnTo>
                <a:lnTo>
                  <a:pt x="69456" y="728014"/>
                </a:lnTo>
                <a:lnTo>
                  <a:pt x="74345" y="680097"/>
                </a:lnTo>
                <a:lnTo>
                  <a:pt x="82346" y="633209"/>
                </a:lnTo>
                <a:lnTo>
                  <a:pt x="93370" y="587451"/>
                </a:lnTo>
                <a:lnTo>
                  <a:pt x="107289" y="542937"/>
                </a:lnTo>
                <a:lnTo>
                  <a:pt x="124002" y="499745"/>
                </a:lnTo>
                <a:lnTo>
                  <a:pt x="143408" y="458012"/>
                </a:lnTo>
                <a:lnTo>
                  <a:pt x="165366" y="417804"/>
                </a:lnTo>
                <a:lnTo>
                  <a:pt x="189801" y="379260"/>
                </a:lnTo>
                <a:lnTo>
                  <a:pt x="216585" y="342442"/>
                </a:lnTo>
                <a:lnTo>
                  <a:pt x="245605" y="307492"/>
                </a:lnTo>
                <a:lnTo>
                  <a:pt x="276771" y="274485"/>
                </a:lnTo>
                <a:lnTo>
                  <a:pt x="309943" y="243535"/>
                </a:lnTo>
                <a:lnTo>
                  <a:pt x="345033" y="214731"/>
                </a:lnTo>
                <a:lnTo>
                  <a:pt x="381927" y="188188"/>
                </a:lnTo>
                <a:lnTo>
                  <a:pt x="420509" y="164007"/>
                </a:lnTo>
                <a:lnTo>
                  <a:pt x="460679" y="142290"/>
                </a:lnTo>
                <a:lnTo>
                  <a:pt x="502310" y="123139"/>
                </a:lnTo>
                <a:lnTo>
                  <a:pt x="545312" y="106654"/>
                </a:lnTo>
                <a:lnTo>
                  <a:pt x="589559" y="92925"/>
                </a:lnTo>
                <a:lnTo>
                  <a:pt x="634949" y="82080"/>
                </a:lnTo>
                <a:lnTo>
                  <a:pt x="681380" y="74206"/>
                </a:lnTo>
                <a:lnTo>
                  <a:pt x="728726" y="69405"/>
                </a:lnTo>
                <a:lnTo>
                  <a:pt x="776884" y="67779"/>
                </a:lnTo>
                <a:lnTo>
                  <a:pt x="825677" y="69405"/>
                </a:lnTo>
                <a:lnTo>
                  <a:pt x="873556" y="74206"/>
                </a:lnTo>
                <a:lnTo>
                  <a:pt x="920407" y="82080"/>
                </a:lnTo>
                <a:lnTo>
                  <a:pt x="966139" y="92925"/>
                </a:lnTo>
                <a:lnTo>
                  <a:pt x="1010627" y="106654"/>
                </a:lnTo>
                <a:lnTo>
                  <a:pt x="1053795" y="123139"/>
                </a:lnTo>
                <a:lnTo>
                  <a:pt x="1095540" y="142290"/>
                </a:lnTo>
                <a:lnTo>
                  <a:pt x="1135735" y="164007"/>
                </a:lnTo>
                <a:lnTo>
                  <a:pt x="1174292" y="188188"/>
                </a:lnTo>
                <a:lnTo>
                  <a:pt x="1211097" y="214731"/>
                </a:lnTo>
                <a:lnTo>
                  <a:pt x="1246073" y="243535"/>
                </a:lnTo>
                <a:lnTo>
                  <a:pt x="1279093" y="274485"/>
                </a:lnTo>
                <a:lnTo>
                  <a:pt x="1310055" y="307492"/>
                </a:lnTo>
                <a:lnTo>
                  <a:pt x="1338872" y="342442"/>
                </a:lnTo>
                <a:lnTo>
                  <a:pt x="1365440" y="379260"/>
                </a:lnTo>
                <a:lnTo>
                  <a:pt x="1389634" y="417804"/>
                </a:lnTo>
                <a:lnTo>
                  <a:pt x="1411376" y="458012"/>
                </a:lnTo>
                <a:lnTo>
                  <a:pt x="1430553" y="499745"/>
                </a:lnTo>
                <a:lnTo>
                  <a:pt x="1447050" y="542937"/>
                </a:lnTo>
                <a:lnTo>
                  <a:pt x="1460792" y="587451"/>
                </a:lnTo>
                <a:lnTo>
                  <a:pt x="1471650" y="633209"/>
                </a:lnTo>
                <a:lnTo>
                  <a:pt x="1479537" y="680097"/>
                </a:lnTo>
                <a:lnTo>
                  <a:pt x="1484337" y="728014"/>
                </a:lnTo>
                <a:lnTo>
                  <a:pt x="1485963" y="776871"/>
                </a:lnTo>
                <a:lnTo>
                  <a:pt x="1485963" y="460336"/>
                </a:lnTo>
                <a:lnTo>
                  <a:pt x="1468843" y="424421"/>
                </a:lnTo>
                <a:lnTo>
                  <a:pt x="1447406" y="385381"/>
                </a:lnTo>
                <a:lnTo>
                  <a:pt x="1423822" y="347726"/>
                </a:lnTo>
                <a:lnTo>
                  <a:pt x="1398206" y="311543"/>
                </a:lnTo>
                <a:lnTo>
                  <a:pt x="1370609" y="276910"/>
                </a:lnTo>
                <a:lnTo>
                  <a:pt x="1341132" y="243916"/>
                </a:lnTo>
                <a:lnTo>
                  <a:pt x="1309852" y="212636"/>
                </a:lnTo>
                <a:lnTo>
                  <a:pt x="1276858" y="183159"/>
                </a:lnTo>
                <a:lnTo>
                  <a:pt x="1242225" y="155575"/>
                </a:lnTo>
                <a:lnTo>
                  <a:pt x="1206042" y="129946"/>
                </a:lnTo>
                <a:lnTo>
                  <a:pt x="1168387" y="106362"/>
                </a:lnTo>
                <a:lnTo>
                  <a:pt x="1129334" y="84924"/>
                </a:lnTo>
                <a:lnTo>
                  <a:pt x="1093381" y="67779"/>
                </a:lnTo>
                <a:lnTo>
                  <a:pt x="1047407" y="48755"/>
                </a:lnTo>
                <a:lnTo>
                  <a:pt x="1004697" y="34201"/>
                </a:lnTo>
                <a:lnTo>
                  <a:pt x="960920" y="22110"/>
                </a:lnTo>
                <a:lnTo>
                  <a:pt x="916165" y="12560"/>
                </a:lnTo>
                <a:lnTo>
                  <a:pt x="870521" y="5626"/>
                </a:lnTo>
                <a:lnTo>
                  <a:pt x="824064" y="1422"/>
                </a:lnTo>
                <a:lnTo>
                  <a:pt x="776884" y="0"/>
                </a:lnTo>
                <a:lnTo>
                  <a:pt x="729703" y="1422"/>
                </a:lnTo>
                <a:lnTo>
                  <a:pt x="683247" y="5626"/>
                </a:lnTo>
                <a:lnTo>
                  <a:pt x="637603" y="12560"/>
                </a:lnTo>
                <a:lnTo>
                  <a:pt x="592848" y="22110"/>
                </a:lnTo>
                <a:lnTo>
                  <a:pt x="549071" y="34201"/>
                </a:lnTo>
                <a:lnTo>
                  <a:pt x="506361" y="48755"/>
                </a:lnTo>
                <a:lnTo>
                  <a:pt x="464781" y="65697"/>
                </a:lnTo>
                <a:lnTo>
                  <a:pt x="424434" y="84924"/>
                </a:lnTo>
                <a:lnTo>
                  <a:pt x="385394" y="106362"/>
                </a:lnTo>
                <a:lnTo>
                  <a:pt x="347738" y="129946"/>
                </a:lnTo>
                <a:lnTo>
                  <a:pt x="311556" y="155575"/>
                </a:lnTo>
                <a:lnTo>
                  <a:pt x="276923" y="183159"/>
                </a:lnTo>
                <a:lnTo>
                  <a:pt x="243928" y="212636"/>
                </a:lnTo>
                <a:lnTo>
                  <a:pt x="212648" y="243916"/>
                </a:lnTo>
                <a:lnTo>
                  <a:pt x="183172" y="276910"/>
                </a:lnTo>
                <a:lnTo>
                  <a:pt x="155575" y="311543"/>
                </a:lnTo>
                <a:lnTo>
                  <a:pt x="129959" y="347726"/>
                </a:lnTo>
                <a:lnTo>
                  <a:pt x="106375" y="385381"/>
                </a:lnTo>
                <a:lnTo>
                  <a:pt x="84937" y="424421"/>
                </a:lnTo>
                <a:lnTo>
                  <a:pt x="65697" y="464781"/>
                </a:lnTo>
                <a:lnTo>
                  <a:pt x="48768" y="506349"/>
                </a:lnTo>
                <a:lnTo>
                  <a:pt x="34213" y="549071"/>
                </a:lnTo>
                <a:lnTo>
                  <a:pt x="22123" y="592836"/>
                </a:lnTo>
                <a:lnTo>
                  <a:pt x="12573" y="637590"/>
                </a:lnTo>
                <a:lnTo>
                  <a:pt x="5638" y="683234"/>
                </a:lnTo>
                <a:lnTo>
                  <a:pt x="1422" y="729691"/>
                </a:lnTo>
                <a:lnTo>
                  <a:pt x="0" y="776871"/>
                </a:lnTo>
                <a:lnTo>
                  <a:pt x="1422" y="824052"/>
                </a:lnTo>
                <a:lnTo>
                  <a:pt x="5638" y="870496"/>
                </a:lnTo>
                <a:lnTo>
                  <a:pt x="12573" y="916139"/>
                </a:lnTo>
                <a:lnTo>
                  <a:pt x="22123" y="960869"/>
                </a:lnTo>
                <a:lnTo>
                  <a:pt x="34213" y="1004633"/>
                </a:lnTo>
                <a:lnTo>
                  <a:pt x="48768" y="1047330"/>
                </a:lnTo>
                <a:lnTo>
                  <a:pt x="65697" y="1088885"/>
                </a:lnTo>
                <a:lnTo>
                  <a:pt x="84937" y="1129220"/>
                </a:lnTo>
                <a:lnTo>
                  <a:pt x="106375" y="1168234"/>
                </a:lnTo>
                <a:lnTo>
                  <a:pt x="129959" y="1205877"/>
                </a:lnTo>
                <a:lnTo>
                  <a:pt x="155575" y="1242034"/>
                </a:lnTo>
                <a:lnTo>
                  <a:pt x="183172" y="1276642"/>
                </a:lnTo>
                <a:lnTo>
                  <a:pt x="212648" y="1309611"/>
                </a:lnTo>
                <a:lnTo>
                  <a:pt x="243928" y="1340866"/>
                </a:lnTo>
                <a:lnTo>
                  <a:pt x="276923" y="1370304"/>
                </a:lnTo>
                <a:lnTo>
                  <a:pt x="311556" y="1397876"/>
                </a:lnTo>
                <a:lnTo>
                  <a:pt x="347738" y="1423479"/>
                </a:lnTo>
                <a:lnTo>
                  <a:pt x="385394" y="1447025"/>
                </a:lnTo>
                <a:lnTo>
                  <a:pt x="424434" y="1468450"/>
                </a:lnTo>
                <a:lnTo>
                  <a:pt x="464781" y="1487665"/>
                </a:lnTo>
                <a:lnTo>
                  <a:pt x="506361" y="1504581"/>
                </a:lnTo>
                <a:lnTo>
                  <a:pt x="549071" y="1519123"/>
                </a:lnTo>
                <a:lnTo>
                  <a:pt x="592848" y="1531200"/>
                </a:lnTo>
                <a:lnTo>
                  <a:pt x="637603" y="1540738"/>
                </a:lnTo>
                <a:lnTo>
                  <a:pt x="683247" y="1547660"/>
                </a:lnTo>
                <a:lnTo>
                  <a:pt x="729703" y="1551863"/>
                </a:lnTo>
                <a:lnTo>
                  <a:pt x="776884" y="1553286"/>
                </a:lnTo>
                <a:lnTo>
                  <a:pt x="824064" y="1551863"/>
                </a:lnTo>
                <a:lnTo>
                  <a:pt x="870521" y="1547660"/>
                </a:lnTo>
                <a:lnTo>
                  <a:pt x="916165" y="1540738"/>
                </a:lnTo>
                <a:lnTo>
                  <a:pt x="960920" y="1531200"/>
                </a:lnTo>
                <a:lnTo>
                  <a:pt x="1004697" y="1519123"/>
                </a:lnTo>
                <a:lnTo>
                  <a:pt x="1047407" y="1504581"/>
                </a:lnTo>
                <a:lnTo>
                  <a:pt x="1088986" y="1487665"/>
                </a:lnTo>
                <a:lnTo>
                  <a:pt x="1129334" y="1468450"/>
                </a:lnTo>
                <a:lnTo>
                  <a:pt x="1168387" y="1447025"/>
                </a:lnTo>
                <a:lnTo>
                  <a:pt x="1206042" y="1423479"/>
                </a:lnTo>
                <a:lnTo>
                  <a:pt x="1242225" y="1397876"/>
                </a:lnTo>
                <a:lnTo>
                  <a:pt x="1276858" y="1370304"/>
                </a:lnTo>
                <a:lnTo>
                  <a:pt x="1309852" y="1340866"/>
                </a:lnTo>
                <a:lnTo>
                  <a:pt x="1341132" y="1309611"/>
                </a:lnTo>
                <a:lnTo>
                  <a:pt x="1370609" y="1276642"/>
                </a:lnTo>
                <a:lnTo>
                  <a:pt x="1398206" y="1242034"/>
                </a:lnTo>
                <a:lnTo>
                  <a:pt x="1423822" y="1205877"/>
                </a:lnTo>
                <a:lnTo>
                  <a:pt x="1447406" y="1168234"/>
                </a:lnTo>
                <a:lnTo>
                  <a:pt x="1468843" y="1129220"/>
                </a:lnTo>
                <a:lnTo>
                  <a:pt x="1488084" y="1088885"/>
                </a:lnTo>
                <a:lnTo>
                  <a:pt x="1505013" y="1047330"/>
                </a:lnTo>
                <a:lnTo>
                  <a:pt x="1519567" y="1004633"/>
                </a:lnTo>
                <a:lnTo>
                  <a:pt x="1531670" y="960869"/>
                </a:lnTo>
                <a:lnTo>
                  <a:pt x="1541221" y="916139"/>
                </a:lnTo>
                <a:lnTo>
                  <a:pt x="1548142" y="870496"/>
                </a:lnTo>
                <a:lnTo>
                  <a:pt x="1552359" y="824052"/>
                </a:lnTo>
                <a:lnTo>
                  <a:pt x="1553781" y="776871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8" name="Google Shape;15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5853" y="1610958"/>
            <a:ext cx="19605" cy="19347"/>
          </a:xfrm>
          <a:prstGeom prst="rect">
            <a:avLst/>
          </a:prstGeom>
          <a:noFill/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9" name="Google Shape;159;p6"/>
          <p:cNvSpPr/>
          <p:nvPr/>
        </p:nvSpPr>
        <p:spPr>
          <a:xfrm>
            <a:off x="3972550" y="1820800"/>
            <a:ext cx="229192" cy="221423"/>
          </a:xfrm>
          <a:custGeom>
            <a:rect b="b" l="l" r="r" t="t"/>
            <a:pathLst>
              <a:path extrusionOk="0" h="1553845" w="1553845">
                <a:moveTo>
                  <a:pt x="1013244" y="607834"/>
                </a:moveTo>
                <a:lnTo>
                  <a:pt x="1008405" y="560476"/>
                </a:lnTo>
                <a:lnTo>
                  <a:pt x="994537" y="516255"/>
                </a:lnTo>
                <a:lnTo>
                  <a:pt x="972616" y="476123"/>
                </a:lnTo>
                <a:lnTo>
                  <a:pt x="943648" y="441083"/>
                </a:lnTo>
                <a:lnTo>
                  <a:pt x="908608" y="412115"/>
                </a:lnTo>
                <a:lnTo>
                  <a:pt x="868476" y="390194"/>
                </a:lnTo>
                <a:lnTo>
                  <a:pt x="824230" y="376326"/>
                </a:lnTo>
                <a:lnTo>
                  <a:pt x="776884" y="371487"/>
                </a:lnTo>
                <a:lnTo>
                  <a:pt x="729526" y="376326"/>
                </a:lnTo>
                <a:lnTo>
                  <a:pt x="685292" y="390194"/>
                </a:lnTo>
                <a:lnTo>
                  <a:pt x="645160" y="412115"/>
                </a:lnTo>
                <a:lnTo>
                  <a:pt x="610120" y="441083"/>
                </a:lnTo>
                <a:lnTo>
                  <a:pt x="581152" y="476123"/>
                </a:lnTo>
                <a:lnTo>
                  <a:pt x="559244" y="516255"/>
                </a:lnTo>
                <a:lnTo>
                  <a:pt x="545363" y="560476"/>
                </a:lnTo>
                <a:lnTo>
                  <a:pt x="540524" y="607834"/>
                </a:lnTo>
                <a:lnTo>
                  <a:pt x="543407" y="620382"/>
                </a:lnTo>
                <a:lnTo>
                  <a:pt x="551027" y="631240"/>
                </a:lnTo>
                <a:lnTo>
                  <a:pt x="561873" y="638860"/>
                </a:lnTo>
                <a:lnTo>
                  <a:pt x="574421" y="641743"/>
                </a:lnTo>
                <a:lnTo>
                  <a:pt x="589051" y="638860"/>
                </a:lnTo>
                <a:lnTo>
                  <a:pt x="599503" y="631240"/>
                </a:lnTo>
                <a:lnTo>
                  <a:pt x="605777" y="620382"/>
                </a:lnTo>
                <a:lnTo>
                  <a:pt x="607860" y="607834"/>
                </a:lnTo>
                <a:lnTo>
                  <a:pt x="614133" y="562127"/>
                </a:lnTo>
                <a:lnTo>
                  <a:pt x="631672" y="521614"/>
                </a:lnTo>
                <a:lnTo>
                  <a:pt x="658596" y="487680"/>
                </a:lnTo>
                <a:lnTo>
                  <a:pt x="693026" y="461708"/>
                </a:lnTo>
                <a:lnTo>
                  <a:pt x="733082" y="445109"/>
                </a:lnTo>
                <a:lnTo>
                  <a:pt x="776884" y="439267"/>
                </a:lnTo>
                <a:lnTo>
                  <a:pt x="822617" y="445109"/>
                </a:lnTo>
                <a:lnTo>
                  <a:pt x="863219" y="461708"/>
                </a:lnTo>
                <a:lnTo>
                  <a:pt x="897267" y="487680"/>
                </a:lnTo>
                <a:lnTo>
                  <a:pt x="923353" y="521614"/>
                </a:lnTo>
                <a:lnTo>
                  <a:pt x="940041" y="562127"/>
                </a:lnTo>
                <a:lnTo>
                  <a:pt x="945921" y="607834"/>
                </a:lnTo>
                <a:lnTo>
                  <a:pt x="940041" y="651637"/>
                </a:lnTo>
                <a:lnTo>
                  <a:pt x="923353" y="691692"/>
                </a:lnTo>
                <a:lnTo>
                  <a:pt x="897267" y="726135"/>
                </a:lnTo>
                <a:lnTo>
                  <a:pt x="863219" y="753059"/>
                </a:lnTo>
                <a:lnTo>
                  <a:pt x="822617" y="770597"/>
                </a:lnTo>
                <a:lnTo>
                  <a:pt x="776884" y="776871"/>
                </a:lnTo>
                <a:lnTo>
                  <a:pt x="764527" y="779754"/>
                </a:lnTo>
                <a:lnTo>
                  <a:pt x="753656" y="787374"/>
                </a:lnTo>
                <a:lnTo>
                  <a:pt x="745934" y="798220"/>
                </a:lnTo>
                <a:lnTo>
                  <a:pt x="742988" y="810768"/>
                </a:lnTo>
                <a:lnTo>
                  <a:pt x="742988" y="1013231"/>
                </a:lnTo>
                <a:lnTo>
                  <a:pt x="745934" y="1025575"/>
                </a:lnTo>
                <a:lnTo>
                  <a:pt x="753656" y="1036447"/>
                </a:lnTo>
                <a:lnTo>
                  <a:pt x="764527" y="1044181"/>
                </a:lnTo>
                <a:lnTo>
                  <a:pt x="776884" y="1047127"/>
                </a:lnTo>
                <a:lnTo>
                  <a:pt x="791591" y="1044181"/>
                </a:lnTo>
                <a:lnTo>
                  <a:pt x="802195" y="1036447"/>
                </a:lnTo>
                <a:lnTo>
                  <a:pt x="808634" y="1025575"/>
                </a:lnTo>
                <a:lnTo>
                  <a:pt x="810793" y="1013231"/>
                </a:lnTo>
                <a:lnTo>
                  <a:pt x="810793" y="838631"/>
                </a:lnTo>
                <a:lnTo>
                  <a:pt x="859155" y="826795"/>
                </a:lnTo>
                <a:lnTo>
                  <a:pt x="902512" y="806284"/>
                </a:lnTo>
                <a:lnTo>
                  <a:pt x="939990" y="778065"/>
                </a:lnTo>
                <a:lnTo>
                  <a:pt x="970699" y="743127"/>
                </a:lnTo>
                <a:lnTo>
                  <a:pt x="993736" y="702449"/>
                </a:lnTo>
                <a:lnTo>
                  <a:pt x="1008227" y="657021"/>
                </a:lnTo>
                <a:lnTo>
                  <a:pt x="1013244" y="607834"/>
                </a:lnTo>
                <a:close/>
              </a:path>
              <a:path extrusionOk="0" h="1553845" w="1553845">
                <a:moveTo>
                  <a:pt x="1553781" y="776871"/>
                </a:moveTo>
                <a:lnTo>
                  <a:pt x="1552359" y="729691"/>
                </a:lnTo>
                <a:lnTo>
                  <a:pt x="1548142" y="683234"/>
                </a:lnTo>
                <a:lnTo>
                  <a:pt x="1541221" y="637590"/>
                </a:lnTo>
                <a:lnTo>
                  <a:pt x="1531670" y="592836"/>
                </a:lnTo>
                <a:lnTo>
                  <a:pt x="1519567" y="549071"/>
                </a:lnTo>
                <a:lnTo>
                  <a:pt x="1505013" y="506349"/>
                </a:lnTo>
                <a:lnTo>
                  <a:pt x="1488084" y="464781"/>
                </a:lnTo>
                <a:lnTo>
                  <a:pt x="1485963" y="460336"/>
                </a:lnTo>
                <a:lnTo>
                  <a:pt x="1485963" y="776871"/>
                </a:lnTo>
                <a:lnTo>
                  <a:pt x="1484337" y="825030"/>
                </a:lnTo>
                <a:lnTo>
                  <a:pt x="1479537" y="872375"/>
                </a:lnTo>
                <a:lnTo>
                  <a:pt x="1471650" y="918794"/>
                </a:lnTo>
                <a:lnTo>
                  <a:pt x="1460792" y="964184"/>
                </a:lnTo>
                <a:lnTo>
                  <a:pt x="1447050" y="1008443"/>
                </a:lnTo>
                <a:lnTo>
                  <a:pt x="1430553" y="1051433"/>
                </a:lnTo>
                <a:lnTo>
                  <a:pt x="1411376" y="1093076"/>
                </a:lnTo>
                <a:lnTo>
                  <a:pt x="1389634" y="1133246"/>
                </a:lnTo>
                <a:lnTo>
                  <a:pt x="1365440" y="1171829"/>
                </a:lnTo>
                <a:lnTo>
                  <a:pt x="1338872" y="1208722"/>
                </a:lnTo>
                <a:lnTo>
                  <a:pt x="1310055" y="1243812"/>
                </a:lnTo>
                <a:lnTo>
                  <a:pt x="1279093" y="1276985"/>
                </a:lnTo>
                <a:lnTo>
                  <a:pt x="1246073" y="1308138"/>
                </a:lnTo>
                <a:lnTo>
                  <a:pt x="1211097" y="1337170"/>
                </a:lnTo>
                <a:lnTo>
                  <a:pt x="1174292" y="1363954"/>
                </a:lnTo>
                <a:lnTo>
                  <a:pt x="1135735" y="1388376"/>
                </a:lnTo>
                <a:lnTo>
                  <a:pt x="1095540" y="1410347"/>
                </a:lnTo>
                <a:lnTo>
                  <a:pt x="1053795" y="1429740"/>
                </a:lnTo>
                <a:lnTo>
                  <a:pt x="1010627" y="1446453"/>
                </a:lnTo>
                <a:lnTo>
                  <a:pt x="966139" y="1460385"/>
                </a:lnTo>
                <a:lnTo>
                  <a:pt x="920407" y="1471396"/>
                </a:lnTo>
                <a:lnTo>
                  <a:pt x="873556" y="1479410"/>
                </a:lnTo>
                <a:lnTo>
                  <a:pt x="825677" y="1484287"/>
                </a:lnTo>
                <a:lnTo>
                  <a:pt x="776884" y="1485950"/>
                </a:lnTo>
                <a:lnTo>
                  <a:pt x="728726" y="1484287"/>
                </a:lnTo>
                <a:lnTo>
                  <a:pt x="681380" y="1479410"/>
                </a:lnTo>
                <a:lnTo>
                  <a:pt x="634949" y="1471396"/>
                </a:lnTo>
                <a:lnTo>
                  <a:pt x="589559" y="1460385"/>
                </a:lnTo>
                <a:lnTo>
                  <a:pt x="545312" y="1446453"/>
                </a:lnTo>
                <a:lnTo>
                  <a:pt x="502310" y="1429740"/>
                </a:lnTo>
                <a:lnTo>
                  <a:pt x="460679" y="1410347"/>
                </a:lnTo>
                <a:lnTo>
                  <a:pt x="420509" y="1388376"/>
                </a:lnTo>
                <a:lnTo>
                  <a:pt x="381927" y="1363954"/>
                </a:lnTo>
                <a:lnTo>
                  <a:pt x="345033" y="1337170"/>
                </a:lnTo>
                <a:lnTo>
                  <a:pt x="309943" y="1308138"/>
                </a:lnTo>
                <a:lnTo>
                  <a:pt x="276771" y="1276985"/>
                </a:lnTo>
                <a:lnTo>
                  <a:pt x="245605" y="1243812"/>
                </a:lnTo>
                <a:lnTo>
                  <a:pt x="216585" y="1208722"/>
                </a:lnTo>
                <a:lnTo>
                  <a:pt x="189801" y="1171829"/>
                </a:lnTo>
                <a:lnTo>
                  <a:pt x="165366" y="1133246"/>
                </a:lnTo>
                <a:lnTo>
                  <a:pt x="143408" y="1093076"/>
                </a:lnTo>
                <a:lnTo>
                  <a:pt x="124002" y="1051433"/>
                </a:lnTo>
                <a:lnTo>
                  <a:pt x="107289" y="1008443"/>
                </a:lnTo>
                <a:lnTo>
                  <a:pt x="93370" y="964184"/>
                </a:lnTo>
                <a:lnTo>
                  <a:pt x="82346" y="918794"/>
                </a:lnTo>
                <a:lnTo>
                  <a:pt x="74345" y="872375"/>
                </a:lnTo>
                <a:lnTo>
                  <a:pt x="69456" y="825030"/>
                </a:lnTo>
                <a:lnTo>
                  <a:pt x="67805" y="776871"/>
                </a:lnTo>
                <a:lnTo>
                  <a:pt x="69456" y="728014"/>
                </a:lnTo>
                <a:lnTo>
                  <a:pt x="74345" y="680097"/>
                </a:lnTo>
                <a:lnTo>
                  <a:pt x="82346" y="633209"/>
                </a:lnTo>
                <a:lnTo>
                  <a:pt x="93370" y="587451"/>
                </a:lnTo>
                <a:lnTo>
                  <a:pt x="107289" y="542937"/>
                </a:lnTo>
                <a:lnTo>
                  <a:pt x="124002" y="499745"/>
                </a:lnTo>
                <a:lnTo>
                  <a:pt x="143408" y="458012"/>
                </a:lnTo>
                <a:lnTo>
                  <a:pt x="165366" y="417804"/>
                </a:lnTo>
                <a:lnTo>
                  <a:pt x="189801" y="379260"/>
                </a:lnTo>
                <a:lnTo>
                  <a:pt x="216585" y="342442"/>
                </a:lnTo>
                <a:lnTo>
                  <a:pt x="245605" y="307492"/>
                </a:lnTo>
                <a:lnTo>
                  <a:pt x="276771" y="274485"/>
                </a:lnTo>
                <a:lnTo>
                  <a:pt x="309943" y="243535"/>
                </a:lnTo>
                <a:lnTo>
                  <a:pt x="345033" y="214731"/>
                </a:lnTo>
                <a:lnTo>
                  <a:pt x="381927" y="188188"/>
                </a:lnTo>
                <a:lnTo>
                  <a:pt x="420509" y="164007"/>
                </a:lnTo>
                <a:lnTo>
                  <a:pt x="460679" y="142290"/>
                </a:lnTo>
                <a:lnTo>
                  <a:pt x="502310" y="123139"/>
                </a:lnTo>
                <a:lnTo>
                  <a:pt x="545312" y="106654"/>
                </a:lnTo>
                <a:lnTo>
                  <a:pt x="589559" y="92925"/>
                </a:lnTo>
                <a:lnTo>
                  <a:pt x="634949" y="82080"/>
                </a:lnTo>
                <a:lnTo>
                  <a:pt x="681380" y="74206"/>
                </a:lnTo>
                <a:lnTo>
                  <a:pt x="728726" y="69405"/>
                </a:lnTo>
                <a:lnTo>
                  <a:pt x="776884" y="67779"/>
                </a:lnTo>
                <a:lnTo>
                  <a:pt x="825677" y="69405"/>
                </a:lnTo>
                <a:lnTo>
                  <a:pt x="873556" y="74206"/>
                </a:lnTo>
                <a:lnTo>
                  <a:pt x="920407" y="82080"/>
                </a:lnTo>
                <a:lnTo>
                  <a:pt x="966139" y="92925"/>
                </a:lnTo>
                <a:lnTo>
                  <a:pt x="1010627" y="106654"/>
                </a:lnTo>
                <a:lnTo>
                  <a:pt x="1053795" y="123139"/>
                </a:lnTo>
                <a:lnTo>
                  <a:pt x="1095540" y="142290"/>
                </a:lnTo>
                <a:lnTo>
                  <a:pt x="1135735" y="164007"/>
                </a:lnTo>
                <a:lnTo>
                  <a:pt x="1174292" y="188188"/>
                </a:lnTo>
                <a:lnTo>
                  <a:pt x="1211097" y="214731"/>
                </a:lnTo>
                <a:lnTo>
                  <a:pt x="1246073" y="243535"/>
                </a:lnTo>
                <a:lnTo>
                  <a:pt x="1279093" y="274485"/>
                </a:lnTo>
                <a:lnTo>
                  <a:pt x="1310055" y="307492"/>
                </a:lnTo>
                <a:lnTo>
                  <a:pt x="1338872" y="342442"/>
                </a:lnTo>
                <a:lnTo>
                  <a:pt x="1365440" y="379260"/>
                </a:lnTo>
                <a:lnTo>
                  <a:pt x="1389634" y="417804"/>
                </a:lnTo>
                <a:lnTo>
                  <a:pt x="1411376" y="458012"/>
                </a:lnTo>
                <a:lnTo>
                  <a:pt x="1430553" y="499745"/>
                </a:lnTo>
                <a:lnTo>
                  <a:pt x="1447050" y="542937"/>
                </a:lnTo>
                <a:lnTo>
                  <a:pt x="1460792" y="587451"/>
                </a:lnTo>
                <a:lnTo>
                  <a:pt x="1471650" y="633209"/>
                </a:lnTo>
                <a:lnTo>
                  <a:pt x="1479537" y="680097"/>
                </a:lnTo>
                <a:lnTo>
                  <a:pt x="1484337" y="728014"/>
                </a:lnTo>
                <a:lnTo>
                  <a:pt x="1485963" y="776871"/>
                </a:lnTo>
                <a:lnTo>
                  <a:pt x="1485963" y="460336"/>
                </a:lnTo>
                <a:lnTo>
                  <a:pt x="1468843" y="424421"/>
                </a:lnTo>
                <a:lnTo>
                  <a:pt x="1447406" y="385381"/>
                </a:lnTo>
                <a:lnTo>
                  <a:pt x="1423822" y="347726"/>
                </a:lnTo>
                <a:lnTo>
                  <a:pt x="1398206" y="311543"/>
                </a:lnTo>
                <a:lnTo>
                  <a:pt x="1370609" y="276910"/>
                </a:lnTo>
                <a:lnTo>
                  <a:pt x="1341132" y="243916"/>
                </a:lnTo>
                <a:lnTo>
                  <a:pt x="1309852" y="212636"/>
                </a:lnTo>
                <a:lnTo>
                  <a:pt x="1276858" y="183159"/>
                </a:lnTo>
                <a:lnTo>
                  <a:pt x="1242225" y="155575"/>
                </a:lnTo>
                <a:lnTo>
                  <a:pt x="1206042" y="129946"/>
                </a:lnTo>
                <a:lnTo>
                  <a:pt x="1168387" y="106362"/>
                </a:lnTo>
                <a:lnTo>
                  <a:pt x="1129334" y="84924"/>
                </a:lnTo>
                <a:lnTo>
                  <a:pt x="1093381" y="67779"/>
                </a:lnTo>
                <a:lnTo>
                  <a:pt x="1047407" y="48755"/>
                </a:lnTo>
                <a:lnTo>
                  <a:pt x="1004697" y="34201"/>
                </a:lnTo>
                <a:lnTo>
                  <a:pt x="960920" y="22110"/>
                </a:lnTo>
                <a:lnTo>
                  <a:pt x="916165" y="12560"/>
                </a:lnTo>
                <a:lnTo>
                  <a:pt x="870521" y="5626"/>
                </a:lnTo>
                <a:lnTo>
                  <a:pt x="824064" y="1422"/>
                </a:lnTo>
                <a:lnTo>
                  <a:pt x="776884" y="0"/>
                </a:lnTo>
                <a:lnTo>
                  <a:pt x="729703" y="1422"/>
                </a:lnTo>
                <a:lnTo>
                  <a:pt x="683247" y="5626"/>
                </a:lnTo>
                <a:lnTo>
                  <a:pt x="637603" y="12560"/>
                </a:lnTo>
                <a:lnTo>
                  <a:pt x="592848" y="22110"/>
                </a:lnTo>
                <a:lnTo>
                  <a:pt x="549071" y="34201"/>
                </a:lnTo>
                <a:lnTo>
                  <a:pt x="506361" y="48755"/>
                </a:lnTo>
                <a:lnTo>
                  <a:pt x="464781" y="65697"/>
                </a:lnTo>
                <a:lnTo>
                  <a:pt x="424434" y="84924"/>
                </a:lnTo>
                <a:lnTo>
                  <a:pt x="385394" y="106362"/>
                </a:lnTo>
                <a:lnTo>
                  <a:pt x="347738" y="129946"/>
                </a:lnTo>
                <a:lnTo>
                  <a:pt x="311556" y="155575"/>
                </a:lnTo>
                <a:lnTo>
                  <a:pt x="276923" y="183159"/>
                </a:lnTo>
                <a:lnTo>
                  <a:pt x="243928" y="212636"/>
                </a:lnTo>
                <a:lnTo>
                  <a:pt x="212648" y="243916"/>
                </a:lnTo>
                <a:lnTo>
                  <a:pt x="183172" y="276910"/>
                </a:lnTo>
                <a:lnTo>
                  <a:pt x="155575" y="311543"/>
                </a:lnTo>
                <a:lnTo>
                  <a:pt x="129959" y="347726"/>
                </a:lnTo>
                <a:lnTo>
                  <a:pt x="106375" y="385381"/>
                </a:lnTo>
                <a:lnTo>
                  <a:pt x="84937" y="424421"/>
                </a:lnTo>
                <a:lnTo>
                  <a:pt x="65697" y="464781"/>
                </a:lnTo>
                <a:lnTo>
                  <a:pt x="48768" y="506349"/>
                </a:lnTo>
                <a:lnTo>
                  <a:pt x="34213" y="549071"/>
                </a:lnTo>
                <a:lnTo>
                  <a:pt x="22123" y="592836"/>
                </a:lnTo>
                <a:lnTo>
                  <a:pt x="12573" y="637590"/>
                </a:lnTo>
                <a:lnTo>
                  <a:pt x="5638" y="683234"/>
                </a:lnTo>
                <a:lnTo>
                  <a:pt x="1422" y="729691"/>
                </a:lnTo>
                <a:lnTo>
                  <a:pt x="0" y="776871"/>
                </a:lnTo>
                <a:lnTo>
                  <a:pt x="1422" y="824052"/>
                </a:lnTo>
                <a:lnTo>
                  <a:pt x="5638" y="870496"/>
                </a:lnTo>
                <a:lnTo>
                  <a:pt x="12573" y="916139"/>
                </a:lnTo>
                <a:lnTo>
                  <a:pt x="22123" y="960869"/>
                </a:lnTo>
                <a:lnTo>
                  <a:pt x="34213" y="1004633"/>
                </a:lnTo>
                <a:lnTo>
                  <a:pt x="48768" y="1047330"/>
                </a:lnTo>
                <a:lnTo>
                  <a:pt x="65697" y="1088885"/>
                </a:lnTo>
                <a:lnTo>
                  <a:pt x="84937" y="1129220"/>
                </a:lnTo>
                <a:lnTo>
                  <a:pt x="106375" y="1168234"/>
                </a:lnTo>
                <a:lnTo>
                  <a:pt x="129959" y="1205877"/>
                </a:lnTo>
                <a:lnTo>
                  <a:pt x="155575" y="1242034"/>
                </a:lnTo>
                <a:lnTo>
                  <a:pt x="183172" y="1276642"/>
                </a:lnTo>
                <a:lnTo>
                  <a:pt x="212648" y="1309611"/>
                </a:lnTo>
                <a:lnTo>
                  <a:pt x="243928" y="1340866"/>
                </a:lnTo>
                <a:lnTo>
                  <a:pt x="276923" y="1370304"/>
                </a:lnTo>
                <a:lnTo>
                  <a:pt x="311556" y="1397876"/>
                </a:lnTo>
                <a:lnTo>
                  <a:pt x="347738" y="1423479"/>
                </a:lnTo>
                <a:lnTo>
                  <a:pt x="385394" y="1447025"/>
                </a:lnTo>
                <a:lnTo>
                  <a:pt x="424434" y="1468450"/>
                </a:lnTo>
                <a:lnTo>
                  <a:pt x="464781" y="1487665"/>
                </a:lnTo>
                <a:lnTo>
                  <a:pt x="506361" y="1504581"/>
                </a:lnTo>
                <a:lnTo>
                  <a:pt x="549071" y="1519123"/>
                </a:lnTo>
                <a:lnTo>
                  <a:pt x="592848" y="1531200"/>
                </a:lnTo>
                <a:lnTo>
                  <a:pt x="637603" y="1540738"/>
                </a:lnTo>
                <a:lnTo>
                  <a:pt x="683247" y="1547660"/>
                </a:lnTo>
                <a:lnTo>
                  <a:pt x="729703" y="1551863"/>
                </a:lnTo>
                <a:lnTo>
                  <a:pt x="776884" y="1553286"/>
                </a:lnTo>
                <a:lnTo>
                  <a:pt x="824064" y="1551863"/>
                </a:lnTo>
                <a:lnTo>
                  <a:pt x="870521" y="1547660"/>
                </a:lnTo>
                <a:lnTo>
                  <a:pt x="916165" y="1540738"/>
                </a:lnTo>
                <a:lnTo>
                  <a:pt x="960920" y="1531200"/>
                </a:lnTo>
                <a:lnTo>
                  <a:pt x="1004697" y="1519123"/>
                </a:lnTo>
                <a:lnTo>
                  <a:pt x="1047407" y="1504581"/>
                </a:lnTo>
                <a:lnTo>
                  <a:pt x="1088986" y="1487665"/>
                </a:lnTo>
                <a:lnTo>
                  <a:pt x="1129334" y="1468450"/>
                </a:lnTo>
                <a:lnTo>
                  <a:pt x="1168387" y="1447025"/>
                </a:lnTo>
                <a:lnTo>
                  <a:pt x="1206042" y="1423479"/>
                </a:lnTo>
                <a:lnTo>
                  <a:pt x="1242225" y="1397876"/>
                </a:lnTo>
                <a:lnTo>
                  <a:pt x="1276858" y="1370304"/>
                </a:lnTo>
                <a:lnTo>
                  <a:pt x="1309852" y="1340866"/>
                </a:lnTo>
                <a:lnTo>
                  <a:pt x="1341132" y="1309611"/>
                </a:lnTo>
                <a:lnTo>
                  <a:pt x="1370609" y="1276642"/>
                </a:lnTo>
                <a:lnTo>
                  <a:pt x="1398206" y="1242034"/>
                </a:lnTo>
                <a:lnTo>
                  <a:pt x="1423822" y="1205877"/>
                </a:lnTo>
                <a:lnTo>
                  <a:pt x="1447406" y="1168234"/>
                </a:lnTo>
                <a:lnTo>
                  <a:pt x="1468843" y="1129220"/>
                </a:lnTo>
                <a:lnTo>
                  <a:pt x="1488084" y="1088885"/>
                </a:lnTo>
                <a:lnTo>
                  <a:pt x="1505013" y="1047330"/>
                </a:lnTo>
                <a:lnTo>
                  <a:pt x="1519567" y="1004633"/>
                </a:lnTo>
                <a:lnTo>
                  <a:pt x="1531670" y="960869"/>
                </a:lnTo>
                <a:lnTo>
                  <a:pt x="1541221" y="916139"/>
                </a:lnTo>
                <a:lnTo>
                  <a:pt x="1548142" y="870496"/>
                </a:lnTo>
                <a:lnTo>
                  <a:pt x="1552359" y="824052"/>
                </a:lnTo>
                <a:lnTo>
                  <a:pt x="1553781" y="776871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5853" y="1987883"/>
            <a:ext cx="19605" cy="19347"/>
          </a:xfrm>
          <a:prstGeom prst="rect">
            <a:avLst/>
          </a:prstGeom>
          <a:noFill/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1" name="Google Shape;161;p6"/>
          <p:cNvSpPr/>
          <p:nvPr/>
        </p:nvSpPr>
        <p:spPr>
          <a:xfrm>
            <a:off x="3971050" y="2183425"/>
            <a:ext cx="229192" cy="221423"/>
          </a:xfrm>
          <a:custGeom>
            <a:rect b="b" l="l" r="r" t="t"/>
            <a:pathLst>
              <a:path extrusionOk="0" h="1553845" w="1553845">
                <a:moveTo>
                  <a:pt x="1013244" y="607834"/>
                </a:moveTo>
                <a:lnTo>
                  <a:pt x="1008405" y="560476"/>
                </a:lnTo>
                <a:lnTo>
                  <a:pt x="994537" y="516255"/>
                </a:lnTo>
                <a:lnTo>
                  <a:pt x="972616" y="476123"/>
                </a:lnTo>
                <a:lnTo>
                  <a:pt x="943648" y="441083"/>
                </a:lnTo>
                <a:lnTo>
                  <a:pt x="908608" y="412115"/>
                </a:lnTo>
                <a:lnTo>
                  <a:pt x="868476" y="390194"/>
                </a:lnTo>
                <a:lnTo>
                  <a:pt x="824230" y="376326"/>
                </a:lnTo>
                <a:lnTo>
                  <a:pt x="776884" y="371487"/>
                </a:lnTo>
                <a:lnTo>
                  <a:pt x="729526" y="376326"/>
                </a:lnTo>
                <a:lnTo>
                  <a:pt x="685292" y="390194"/>
                </a:lnTo>
                <a:lnTo>
                  <a:pt x="645160" y="412115"/>
                </a:lnTo>
                <a:lnTo>
                  <a:pt x="610120" y="441083"/>
                </a:lnTo>
                <a:lnTo>
                  <a:pt x="581152" y="476123"/>
                </a:lnTo>
                <a:lnTo>
                  <a:pt x="559244" y="516255"/>
                </a:lnTo>
                <a:lnTo>
                  <a:pt x="545363" y="560476"/>
                </a:lnTo>
                <a:lnTo>
                  <a:pt x="540524" y="607834"/>
                </a:lnTo>
                <a:lnTo>
                  <a:pt x="543407" y="620382"/>
                </a:lnTo>
                <a:lnTo>
                  <a:pt x="551027" y="631240"/>
                </a:lnTo>
                <a:lnTo>
                  <a:pt x="561873" y="638860"/>
                </a:lnTo>
                <a:lnTo>
                  <a:pt x="574421" y="641743"/>
                </a:lnTo>
                <a:lnTo>
                  <a:pt x="589051" y="638860"/>
                </a:lnTo>
                <a:lnTo>
                  <a:pt x="599503" y="631240"/>
                </a:lnTo>
                <a:lnTo>
                  <a:pt x="605777" y="620382"/>
                </a:lnTo>
                <a:lnTo>
                  <a:pt x="607860" y="607834"/>
                </a:lnTo>
                <a:lnTo>
                  <a:pt x="614133" y="562127"/>
                </a:lnTo>
                <a:lnTo>
                  <a:pt x="631672" y="521614"/>
                </a:lnTo>
                <a:lnTo>
                  <a:pt x="658596" y="487680"/>
                </a:lnTo>
                <a:lnTo>
                  <a:pt x="693026" y="461708"/>
                </a:lnTo>
                <a:lnTo>
                  <a:pt x="733082" y="445109"/>
                </a:lnTo>
                <a:lnTo>
                  <a:pt x="776884" y="439267"/>
                </a:lnTo>
                <a:lnTo>
                  <a:pt x="822617" y="445109"/>
                </a:lnTo>
                <a:lnTo>
                  <a:pt x="863219" y="461708"/>
                </a:lnTo>
                <a:lnTo>
                  <a:pt x="897267" y="487680"/>
                </a:lnTo>
                <a:lnTo>
                  <a:pt x="923353" y="521614"/>
                </a:lnTo>
                <a:lnTo>
                  <a:pt x="940041" y="562127"/>
                </a:lnTo>
                <a:lnTo>
                  <a:pt x="945921" y="607834"/>
                </a:lnTo>
                <a:lnTo>
                  <a:pt x="940041" y="651637"/>
                </a:lnTo>
                <a:lnTo>
                  <a:pt x="923353" y="691692"/>
                </a:lnTo>
                <a:lnTo>
                  <a:pt x="897267" y="726135"/>
                </a:lnTo>
                <a:lnTo>
                  <a:pt x="863219" y="753059"/>
                </a:lnTo>
                <a:lnTo>
                  <a:pt x="822617" y="770597"/>
                </a:lnTo>
                <a:lnTo>
                  <a:pt x="776884" y="776871"/>
                </a:lnTo>
                <a:lnTo>
                  <a:pt x="764527" y="779754"/>
                </a:lnTo>
                <a:lnTo>
                  <a:pt x="753656" y="787374"/>
                </a:lnTo>
                <a:lnTo>
                  <a:pt x="745934" y="798220"/>
                </a:lnTo>
                <a:lnTo>
                  <a:pt x="742988" y="810768"/>
                </a:lnTo>
                <a:lnTo>
                  <a:pt x="742988" y="1013231"/>
                </a:lnTo>
                <a:lnTo>
                  <a:pt x="745934" y="1025575"/>
                </a:lnTo>
                <a:lnTo>
                  <a:pt x="753656" y="1036447"/>
                </a:lnTo>
                <a:lnTo>
                  <a:pt x="764527" y="1044181"/>
                </a:lnTo>
                <a:lnTo>
                  <a:pt x="776884" y="1047127"/>
                </a:lnTo>
                <a:lnTo>
                  <a:pt x="791591" y="1044181"/>
                </a:lnTo>
                <a:lnTo>
                  <a:pt x="802195" y="1036447"/>
                </a:lnTo>
                <a:lnTo>
                  <a:pt x="808634" y="1025575"/>
                </a:lnTo>
                <a:lnTo>
                  <a:pt x="810793" y="1013231"/>
                </a:lnTo>
                <a:lnTo>
                  <a:pt x="810793" y="838631"/>
                </a:lnTo>
                <a:lnTo>
                  <a:pt x="859155" y="826795"/>
                </a:lnTo>
                <a:lnTo>
                  <a:pt x="902512" y="806284"/>
                </a:lnTo>
                <a:lnTo>
                  <a:pt x="939990" y="778065"/>
                </a:lnTo>
                <a:lnTo>
                  <a:pt x="970699" y="743127"/>
                </a:lnTo>
                <a:lnTo>
                  <a:pt x="993736" y="702449"/>
                </a:lnTo>
                <a:lnTo>
                  <a:pt x="1008227" y="657021"/>
                </a:lnTo>
                <a:lnTo>
                  <a:pt x="1013244" y="607834"/>
                </a:lnTo>
                <a:close/>
              </a:path>
              <a:path extrusionOk="0" h="1553845" w="1553845">
                <a:moveTo>
                  <a:pt x="1553781" y="776871"/>
                </a:moveTo>
                <a:lnTo>
                  <a:pt x="1552359" y="729691"/>
                </a:lnTo>
                <a:lnTo>
                  <a:pt x="1548142" y="683234"/>
                </a:lnTo>
                <a:lnTo>
                  <a:pt x="1541221" y="637590"/>
                </a:lnTo>
                <a:lnTo>
                  <a:pt x="1531670" y="592836"/>
                </a:lnTo>
                <a:lnTo>
                  <a:pt x="1519567" y="549071"/>
                </a:lnTo>
                <a:lnTo>
                  <a:pt x="1505013" y="506349"/>
                </a:lnTo>
                <a:lnTo>
                  <a:pt x="1488084" y="464781"/>
                </a:lnTo>
                <a:lnTo>
                  <a:pt x="1485963" y="460336"/>
                </a:lnTo>
                <a:lnTo>
                  <a:pt x="1485963" y="776871"/>
                </a:lnTo>
                <a:lnTo>
                  <a:pt x="1484337" y="825030"/>
                </a:lnTo>
                <a:lnTo>
                  <a:pt x="1479537" y="872375"/>
                </a:lnTo>
                <a:lnTo>
                  <a:pt x="1471650" y="918794"/>
                </a:lnTo>
                <a:lnTo>
                  <a:pt x="1460792" y="964184"/>
                </a:lnTo>
                <a:lnTo>
                  <a:pt x="1447050" y="1008443"/>
                </a:lnTo>
                <a:lnTo>
                  <a:pt x="1430553" y="1051433"/>
                </a:lnTo>
                <a:lnTo>
                  <a:pt x="1411376" y="1093076"/>
                </a:lnTo>
                <a:lnTo>
                  <a:pt x="1389634" y="1133246"/>
                </a:lnTo>
                <a:lnTo>
                  <a:pt x="1365440" y="1171829"/>
                </a:lnTo>
                <a:lnTo>
                  <a:pt x="1338872" y="1208722"/>
                </a:lnTo>
                <a:lnTo>
                  <a:pt x="1310055" y="1243812"/>
                </a:lnTo>
                <a:lnTo>
                  <a:pt x="1279093" y="1276985"/>
                </a:lnTo>
                <a:lnTo>
                  <a:pt x="1246073" y="1308138"/>
                </a:lnTo>
                <a:lnTo>
                  <a:pt x="1211097" y="1337170"/>
                </a:lnTo>
                <a:lnTo>
                  <a:pt x="1174292" y="1363954"/>
                </a:lnTo>
                <a:lnTo>
                  <a:pt x="1135735" y="1388376"/>
                </a:lnTo>
                <a:lnTo>
                  <a:pt x="1095540" y="1410347"/>
                </a:lnTo>
                <a:lnTo>
                  <a:pt x="1053795" y="1429740"/>
                </a:lnTo>
                <a:lnTo>
                  <a:pt x="1010627" y="1446453"/>
                </a:lnTo>
                <a:lnTo>
                  <a:pt x="966139" y="1460385"/>
                </a:lnTo>
                <a:lnTo>
                  <a:pt x="920407" y="1471396"/>
                </a:lnTo>
                <a:lnTo>
                  <a:pt x="873556" y="1479410"/>
                </a:lnTo>
                <a:lnTo>
                  <a:pt x="825677" y="1484287"/>
                </a:lnTo>
                <a:lnTo>
                  <a:pt x="776884" y="1485950"/>
                </a:lnTo>
                <a:lnTo>
                  <a:pt x="728726" y="1484287"/>
                </a:lnTo>
                <a:lnTo>
                  <a:pt x="681380" y="1479410"/>
                </a:lnTo>
                <a:lnTo>
                  <a:pt x="634949" y="1471396"/>
                </a:lnTo>
                <a:lnTo>
                  <a:pt x="589559" y="1460385"/>
                </a:lnTo>
                <a:lnTo>
                  <a:pt x="545312" y="1446453"/>
                </a:lnTo>
                <a:lnTo>
                  <a:pt x="502310" y="1429740"/>
                </a:lnTo>
                <a:lnTo>
                  <a:pt x="460679" y="1410347"/>
                </a:lnTo>
                <a:lnTo>
                  <a:pt x="420509" y="1388376"/>
                </a:lnTo>
                <a:lnTo>
                  <a:pt x="381927" y="1363954"/>
                </a:lnTo>
                <a:lnTo>
                  <a:pt x="345033" y="1337170"/>
                </a:lnTo>
                <a:lnTo>
                  <a:pt x="309943" y="1308138"/>
                </a:lnTo>
                <a:lnTo>
                  <a:pt x="276771" y="1276985"/>
                </a:lnTo>
                <a:lnTo>
                  <a:pt x="245605" y="1243812"/>
                </a:lnTo>
                <a:lnTo>
                  <a:pt x="216585" y="1208722"/>
                </a:lnTo>
                <a:lnTo>
                  <a:pt x="189801" y="1171829"/>
                </a:lnTo>
                <a:lnTo>
                  <a:pt x="165366" y="1133246"/>
                </a:lnTo>
                <a:lnTo>
                  <a:pt x="143408" y="1093076"/>
                </a:lnTo>
                <a:lnTo>
                  <a:pt x="124002" y="1051433"/>
                </a:lnTo>
                <a:lnTo>
                  <a:pt x="107289" y="1008443"/>
                </a:lnTo>
                <a:lnTo>
                  <a:pt x="93370" y="964184"/>
                </a:lnTo>
                <a:lnTo>
                  <a:pt x="82346" y="918794"/>
                </a:lnTo>
                <a:lnTo>
                  <a:pt x="74345" y="872375"/>
                </a:lnTo>
                <a:lnTo>
                  <a:pt x="69456" y="825030"/>
                </a:lnTo>
                <a:lnTo>
                  <a:pt x="67805" y="776871"/>
                </a:lnTo>
                <a:lnTo>
                  <a:pt x="69456" y="728014"/>
                </a:lnTo>
                <a:lnTo>
                  <a:pt x="74345" y="680097"/>
                </a:lnTo>
                <a:lnTo>
                  <a:pt x="82346" y="633209"/>
                </a:lnTo>
                <a:lnTo>
                  <a:pt x="93370" y="587451"/>
                </a:lnTo>
                <a:lnTo>
                  <a:pt x="107289" y="542937"/>
                </a:lnTo>
                <a:lnTo>
                  <a:pt x="124002" y="499745"/>
                </a:lnTo>
                <a:lnTo>
                  <a:pt x="143408" y="458012"/>
                </a:lnTo>
                <a:lnTo>
                  <a:pt x="165366" y="417804"/>
                </a:lnTo>
                <a:lnTo>
                  <a:pt x="189801" y="379260"/>
                </a:lnTo>
                <a:lnTo>
                  <a:pt x="216585" y="342442"/>
                </a:lnTo>
                <a:lnTo>
                  <a:pt x="245605" y="307492"/>
                </a:lnTo>
                <a:lnTo>
                  <a:pt x="276771" y="274485"/>
                </a:lnTo>
                <a:lnTo>
                  <a:pt x="309943" y="243535"/>
                </a:lnTo>
                <a:lnTo>
                  <a:pt x="345033" y="214731"/>
                </a:lnTo>
                <a:lnTo>
                  <a:pt x="381927" y="188188"/>
                </a:lnTo>
                <a:lnTo>
                  <a:pt x="420509" y="164007"/>
                </a:lnTo>
                <a:lnTo>
                  <a:pt x="460679" y="142290"/>
                </a:lnTo>
                <a:lnTo>
                  <a:pt x="502310" y="123139"/>
                </a:lnTo>
                <a:lnTo>
                  <a:pt x="545312" y="106654"/>
                </a:lnTo>
                <a:lnTo>
                  <a:pt x="589559" y="92925"/>
                </a:lnTo>
                <a:lnTo>
                  <a:pt x="634949" y="82080"/>
                </a:lnTo>
                <a:lnTo>
                  <a:pt x="681380" y="74206"/>
                </a:lnTo>
                <a:lnTo>
                  <a:pt x="728726" y="69405"/>
                </a:lnTo>
                <a:lnTo>
                  <a:pt x="776884" y="67779"/>
                </a:lnTo>
                <a:lnTo>
                  <a:pt x="825677" y="69405"/>
                </a:lnTo>
                <a:lnTo>
                  <a:pt x="873556" y="74206"/>
                </a:lnTo>
                <a:lnTo>
                  <a:pt x="920407" y="82080"/>
                </a:lnTo>
                <a:lnTo>
                  <a:pt x="966139" y="92925"/>
                </a:lnTo>
                <a:lnTo>
                  <a:pt x="1010627" y="106654"/>
                </a:lnTo>
                <a:lnTo>
                  <a:pt x="1053795" y="123139"/>
                </a:lnTo>
                <a:lnTo>
                  <a:pt x="1095540" y="142290"/>
                </a:lnTo>
                <a:lnTo>
                  <a:pt x="1135735" y="164007"/>
                </a:lnTo>
                <a:lnTo>
                  <a:pt x="1174292" y="188188"/>
                </a:lnTo>
                <a:lnTo>
                  <a:pt x="1211097" y="214731"/>
                </a:lnTo>
                <a:lnTo>
                  <a:pt x="1246073" y="243535"/>
                </a:lnTo>
                <a:lnTo>
                  <a:pt x="1279093" y="274485"/>
                </a:lnTo>
                <a:lnTo>
                  <a:pt x="1310055" y="307492"/>
                </a:lnTo>
                <a:lnTo>
                  <a:pt x="1338872" y="342442"/>
                </a:lnTo>
                <a:lnTo>
                  <a:pt x="1365440" y="379260"/>
                </a:lnTo>
                <a:lnTo>
                  <a:pt x="1389634" y="417804"/>
                </a:lnTo>
                <a:lnTo>
                  <a:pt x="1411376" y="458012"/>
                </a:lnTo>
                <a:lnTo>
                  <a:pt x="1430553" y="499745"/>
                </a:lnTo>
                <a:lnTo>
                  <a:pt x="1447050" y="542937"/>
                </a:lnTo>
                <a:lnTo>
                  <a:pt x="1460792" y="587451"/>
                </a:lnTo>
                <a:lnTo>
                  <a:pt x="1471650" y="633209"/>
                </a:lnTo>
                <a:lnTo>
                  <a:pt x="1479537" y="680097"/>
                </a:lnTo>
                <a:lnTo>
                  <a:pt x="1484337" y="728014"/>
                </a:lnTo>
                <a:lnTo>
                  <a:pt x="1485963" y="776871"/>
                </a:lnTo>
                <a:lnTo>
                  <a:pt x="1485963" y="460336"/>
                </a:lnTo>
                <a:lnTo>
                  <a:pt x="1468843" y="424421"/>
                </a:lnTo>
                <a:lnTo>
                  <a:pt x="1447406" y="385381"/>
                </a:lnTo>
                <a:lnTo>
                  <a:pt x="1423822" y="347726"/>
                </a:lnTo>
                <a:lnTo>
                  <a:pt x="1398206" y="311543"/>
                </a:lnTo>
                <a:lnTo>
                  <a:pt x="1370609" y="276910"/>
                </a:lnTo>
                <a:lnTo>
                  <a:pt x="1341132" y="243916"/>
                </a:lnTo>
                <a:lnTo>
                  <a:pt x="1309852" y="212636"/>
                </a:lnTo>
                <a:lnTo>
                  <a:pt x="1276858" y="183159"/>
                </a:lnTo>
                <a:lnTo>
                  <a:pt x="1242225" y="155575"/>
                </a:lnTo>
                <a:lnTo>
                  <a:pt x="1206042" y="129946"/>
                </a:lnTo>
                <a:lnTo>
                  <a:pt x="1168387" y="106362"/>
                </a:lnTo>
                <a:lnTo>
                  <a:pt x="1129334" y="84924"/>
                </a:lnTo>
                <a:lnTo>
                  <a:pt x="1093381" y="67779"/>
                </a:lnTo>
                <a:lnTo>
                  <a:pt x="1047407" y="48755"/>
                </a:lnTo>
                <a:lnTo>
                  <a:pt x="1004697" y="34201"/>
                </a:lnTo>
                <a:lnTo>
                  <a:pt x="960920" y="22110"/>
                </a:lnTo>
                <a:lnTo>
                  <a:pt x="916165" y="12560"/>
                </a:lnTo>
                <a:lnTo>
                  <a:pt x="870521" y="5626"/>
                </a:lnTo>
                <a:lnTo>
                  <a:pt x="824064" y="1422"/>
                </a:lnTo>
                <a:lnTo>
                  <a:pt x="776884" y="0"/>
                </a:lnTo>
                <a:lnTo>
                  <a:pt x="729703" y="1422"/>
                </a:lnTo>
                <a:lnTo>
                  <a:pt x="683247" y="5626"/>
                </a:lnTo>
                <a:lnTo>
                  <a:pt x="637603" y="12560"/>
                </a:lnTo>
                <a:lnTo>
                  <a:pt x="592848" y="22110"/>
                </a:lnTo>
                <a:lnTo>
                  <a:pt x="549071" y="34201"/>
                </a:lnTo>
                <a:lnTo>
                  <a:pt x="506361" y="48755"/>
                </a:lnTo>
                <a:lnTo>
                  <a:pt x="464781" y="65697"/>
                </a:lnTo>
                <a:lnTo>
                  <a:pt x="424434" y="84924"/>
                </a:lnTo>
                <a:lnTo>
                  <a:pt x="385394" y="106362"/>
                </a:lnTo>
                <a:lnTo>
                  <a:pt x="347738" y="129946"/>
                </a:lnTo>
                <a:lnTo>
                  <a:pt x="311556" y="155575"/>
                </a:lnTo>
                <a:lnTo>
                  <a:pt x="276923" y="183159"/>
                </a:lnTo>
                <a:lnTo>
                  <a:pt x="243928" y="212636"/>
                </a:lnTo>
                <a:lnTo>
                  <a:pt x="212648" y="243916"/>
                </a:lnTo>
                <a:lnTo>
                  <a:pt x="183172" y="276910"/>
                </a:lnTo>
                <a:lnTo>
                  <a:pt x="155575" y="311543"/>
                </a:lnTo>
                <a:lnTo>
                  <a:pt x="129959" y="347726"/>
                </a:lnTo>
                <a:lnTo>
                  <a:pt x="106375" y="385381"/>
                </a:lnTo>
                <a:lnTo>
                  <a:pt x="84937" y="424421"/>
                </a:lnTo>
                <a:lnTo>
                  <a:pt x="65697" y="464781"/>
                </a:lnTo>
                <a:lnTo>
                  <a:pt x="48768" y="506349"/>
                </a:lnTo>
                <a:lnTo>
                  <a:pt x="34213" y="549071"/>
                </a:lnTo>
                <a:lnTo>
                  <a:pt x="22123" y="592836"/>
                </a:lnTo>
                <a:lnTo>
                  <a:pt x="12573" y="637590"/>
                </a:lnTo>
                <a:lnTo>
                  <a:pt x="5638" y="683234"/>
                </a:lnTo>
                <a:lnTo>
                  <a:pt x="1422" y="729691"/>
                </a:lnTo>
                <a:lnTo>
                  <a:pt x="0" y="776871"/>
                </a:lnTo>
                <a:lnTo>
                  <a:pt x="1422" y="824052"/>
                </a:lnTo>
                <a:lnTo>
                  <a:pt x="5638" y="870496"/>
                </a:lnTo>
                <a:lnTo>
                  <a:pt x="12573" y="916139"/>
                </a:lnTo>
                <a:lnTo>
                  <a:pt x="22123" y="960869"/>
                </a:lnTo>
                <a:lnTo>
                  <a:pt x="34213" y="1004633"/>
                </a:lnTo>
                <a:lnTo>
                  <a:pt x="48768" y="1047330"/>
                </a:lnTo>
                <a:lnTo>
                  <a:pt x="65697" y="1088885"/>
                </a:lnTo>
                <a:lnTo>
                  <a:pt x="84937" y="1129220"/>
                </a:lnTo>
                <a:lnTo>
                  <a:pt x="106375" y="1168234"/>
                </a:lnTo>
                <a:lnTo>
                  <a:pt x="129959" y="1205877"/>
                </a:lnTo>
                <a:lnTo>
                  <a:pt x="155575" y="1242034"/>
                </a:lnTo>
                <a:lnTo>
                  <a:pt x="183172" y="1276642"/>
                </a:lnTo>
                <a:lnTo>
                  <a:pt x="212648" y="1309611"/>
                </a:lnTo>
                <a:lnTo>
                  <a:pt x="243928" y="1340866"/>
                </a:lnTo>
                <a:lnTo>
                  <a:pt x="276923" y="1370304"/>
                </a:lnTo>
                <a:lnTo>
                  <a:pt x="311556" y="1397876"/>
                </a:lnTo>
                <a:lnTo>
                  <a:pt x="347738" y="1423479"/>
                </a:lnTo>
                <a:lnTo>
                  <a:pt x="385394" y="1447025"/>
                </a:lnTo>
                <a:lnTo>
                  <a:pt x="424434" y="1468450"/>
                </a:lnTo>
                <a:lnTo>
                  <a:pt x="464781" y="1487665"/>
                </a:lnTo>
                <a:lnTo>
                  <a:pt x="506361" y="1504581"/>
                </a:lnTo>
                <a:lnTo>
                  <a:pt x="549071" y="1519123"/>
                </a:lnTo>
                <a:lnTo>
                  <a:pt x="592848" y="1531200"/>
                </a:lnTo>
                <a:lnTo>
                  <a:pt x="637603" y="1540738"/>
                </a:lnTo>
                <a:lnTo>
                  <a:pt x="683247" y="1547660"/>
                </a:lnTo>
                <a:lnTo>
                  <a:pt x="729703" y="1551863"/>
                </a:lnTo>
                <a:lnTo>
                  <a:pt x="776884" y="1553286"/>
                </a:lnTo>
                <a:lnTo>
                  <a:pt x="824064" y="1551863"/>
                </a:lnTo>
                <a:lnTo>
                  <a:pt x="870521" y="1547660"/>
                </a:lnTo>
                <a:lnTo>
                  <a:pt x="916165" y="1540738"/>
                </a:lnTo>
                <a:lnTo>
                  <a:pt x="960920" y="1531200"/>
                </a:lnTo>
                <a:lnTo>
                  <a:pt x="1004697" y="1519123"/>
                </a:lnTo>
                <a:lnTo>
                  <a:pt x="1047407" y="1504581"/>
                </a:lnTo>
                <a:lnTo>
                  <a:pt x="1088986" y="1487665"/>
                </a:lnTo>
                <a:lnTo>
                  <a:pt x="1129334" y="1468450"/>
                </a:lnTo>
                <a:lnTo>
                  <a:pt x="1168387" y="1447025"/>
                </a:lnTo>
                <a:lnTo>
                  <a:pt x="1206042" y="1423479"/>
                </a:lnTo>
                <a:lnTo>
                  <a:pt x="1242225" y="1397876"/>
                </a:lnTo>
                <a:lnTo>
                  <a:pt x="1276858" y="1370304"/>
                </a:lnTo>
                <a:lnTo>
                  <a:pt x="1309852" y="1340866"/>
                </a:lnTo>
                <a:lnTo>
                  <a:pt x="1341132" y="1309611"/>
                </a:lnTo>
                <a:lnTo>
                  <a:pt x="1370609" y="1276642"/>
                </a:lnTo>
                <a:lnTo>
                  <a:pt x="1398206" y="1242034"/>
                </a:lnTo>
                <a:lnTo>
                  <a:pt x="1423822" y="1205877"/>
                </a:lnTo>
                <a:lnTo>
                  <a:pt x="1447406" y="1168234"/>
                </a:lnTo>
                <a:lnTo>
                  <a:pt x="1468843" y="1129220"/>
                </a:lnTo>
                <a:lnTo>
                  <a:pt x="1488084" y="1088885"/>
                </a:lnTo>
                <a:lnTo>
                  <a:pt x="1505013" y="1047330"/>
                </a:lnTo>
                <a:lnTo>
                  <a:pt x="1519567" y="1004633"/>
                </a:lnTo>
                <a:lnTo>
                  <a:pt x="1531670" y="960869"/>
                </a:lnTo>
                <a:lnTo>
                  <a:pt x="1541221" y="916139"/>
                </a:lnTo>
                <a:lnTo>
                  <a:pt x="1548142" y="870496"/>
                </a:lnTo>
                <a:lnTo>
                  <a:pt x="1552359" y="824052"/>
                </a:lnTo>
                <a:lnTo>
                  <a:pt x="1553781" y="776871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" name="Google Shape;16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4353" y="2350508"/>
            <a:ext cx="19605" cy="19347"/>
          </a:xfrm>
          <a:prstGeom prst="rect">
            <a:avLst/>
          </a:prstGeom>
          <a:noFill/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3" name="Google Shape;163;p6"/>
          <p:cNvSpPr txBox="1"/>
          <p:nvPr/>
        </p:nvSpPr>
        <p:spPr>
          <a:xfrm>
            <a:off x="1846300" y="4023788"/>
            <a:ext cx="51237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Ответы на все эти вопросы, а также предложения по решению проблем изложены нашей командой в данном документе.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3970300" y="2551488"/>
            <a:ext cx="229192" cy="221423"/>
          </a:xfrm>
          <a:custGeom>
            <a:rect b="b" l="l" r="r" t="t"/>
            <a:pathLst>
              <a:path extrusionOk="0" h="1553845" w="1553845">
                <a:moveTo>
                  <a:pt x="1013244" y="607834"/>
                </a:moveTo>
                <a:lnTo>
                  <a:pt x="1008405" y="560476"/>
                </a:lnTo>
                <a:lnTo>
                  <a:pt x="994537" y="516255"/>
                </a:lnTo>
                <a:lnTo>
                  <a:pt x="972616" y="476123"/>
                </a:lnTo>
                <a:lnTo>
                  <a:pt x="943648" y="441083"/>
                </a:lnTo>
                <a:lnTo>
                  <a:pt x="908608" y="412115"/>
                </a:lnTo>
                <a:lnTo>
                  <a:pt x="868476" y="390194"/>
                </a:lnTo>
                <a:lnTo>
                  <a:pt x="824230" y="376326"/>
                </a:lnTo>
                <a:lnTo>
                  <a:pt x="776884" y="371487"/>
                </a:lnTo>
                <a:lnTo>
                  <a:pt x="729526" y="376326"/>
                </a:lnTo>
                <a:lnTo>
                  <a:pt x="685292" y="390194"/>
                </a:lnTo>
                <a:lnTo>
                  <a:pt x="645160" y="412115"/>
                </a:lnTo>
                <a:lnTo>
                  <a:pt x="610120" y="441083"/>
                </a:lnTo>
                <a:lnTo>
                  <a:pt x="581152" y="476123"/>
                </a:lnTo>
                <a:lnTo>
                  <a:pt x="559244" y="516255"/>
                </a:lnTo>
                <a:lnTo>
                  <a:pt x="545363" y="560476"/>
                </a:lnTo>
                <a:lnTo>
                  <a:pt x="540524" y="607834"/>
                </a:lnTo>
                <a:lnTo>
                  <a:pt x="543407" y="620382"/>
                </a:lnTo>
                <a:lnTo>
                  <a:pt x="551027" y="631240"/>
                </a:lnTo>
                <a:lnTo>
                  <a:pt x="561873" y="638860"/>
                </a:lnTo>
                <a:lnTo>
                  <a:pt x="574421" y="641743"/>
                </a:lnTo>
                <a:lnTo>
                  <a:pt x="589051" y="638860"/>
                </a:lnTo>
                <a:lnTo>
                  <a:pt x="599503" y="631240"/>
                </a:lnTo>
                <a:lnTo>
                  <a:pt x="605777" y="620382"/>
                </a:lnTo>
                <a:lnTo>
                  <a:pt x="607860" y="607834"/>
                </a:lnTo>
                <a:lnTo>
                  <a:pt x="614133" y="562127"/>
                </a:lnTo>
                <a:lnTo>
                  <a:pt x="631672" y="521614"/>
                </a:lnTo>
                <a:lnTo>
                  <a:pt x="658596" y="487680"/>
                </a:lnTo>
                <a:lnTo>
                  <a:pt x="693026" y="461708"/>
                </a:lnTo>
                <a:lnTo>
                  <a:pt x="733082" y="445109"/>
                </a:lnTo>
                <a:lnTo>
                  <a:pt x="776884" y="439267"/>
                </a:lnTo>
                <a:lnTo>
                  <a:pt x="822617" y="445109"/>
                </a:lnTo>
                <a:lnTo>
                  <a:pt x="863219" y="461708"/>
                </a:lnTo>
                <a:lnTo>
                  <a:pt x="897267" y="487680"/>
                </a:lnTo>
                <a:lnTo>
                  <a:pt x="923353" y="521614"/>
                </a:lnTo>
                <a:lnTo>
                  <a:pt x="940041" y="562127"/>
                </a:lnTo>
                <a:lnTo>
                  <a:pt x="945921" y="607834"/>
                </a:lnTo>
                <a:lnTo>
                  <a:pt x="940041" y="651637"/>
                </a:lnTo>
                <a:lnTo>
                  <a:pt x="923353" y="691692"/>
                </a:lnTo>
                <a:lnTo>
                  <a:pt x="897267" y="726135"/>
                </a:lnTo>
                <a:lnTo>
                  <a:pt x="863219" y="753059"/>
                </a:lnTo>
                <a:lnTo>
                  <a:pt x="822617" y="770597"/>
                </a:lnTo>
                <a:lnTo>
                  <a:pt x="776884" y="776871"/>
                </a:lnTo>
                <a:lnTo>
                  <a:pt x="764527" y="779754"/>
                </a:lnTo>
                <a:lnTo>
                  <a:pt x="753656" y="787374"/>
                </a:lnTo>
                <a:lnTo>
                  <a:pt x="745934" y="798220"/>
                </a:lnTo>
                <a:lnTo>
                  <a:pt x="742988" y="810768"/>
                </a:lnTo>
                <a:lnTo>
                  <a:pt x="742988" y="1013231"/>
                </a:lnTo>
                <a:lnTo>
                  <a:pt x="745934" y="1025575"/>
                </a:lnTo>
                <a:lnTo>
                  <a:pt x="753656" y="1036447"/>
                </a:lnTo>
                <a:lnTo>
                  <a:pt x="764527" y="1044181"/>
                </a:lnTo>
                <a:lnTo>
                  <a:pt x="776884" y="1047127"/>
                </a:lnTo>
                <a:lnTo>
                  <a:pt x="791591" y="1044181"/>
                </a:lnTo>
                <a:lnTo>
                  <a:pt x="802195" y="1036447"/>
                </a:lnTo>
                <a:lnTo>
                  <a:pt x="808634" y="1025575"/>
                </a:lnTo>
                <a:lnTo>
                  <a:pt x="810793" y="1013231"/>
                </a:lnTo>
                <a:lnTo>
                  <a:pt x="810793" y="838631"/>
                </a:lnTo>
                <a:lnTo>
                  <a:pt x="859155" y="826795"/>
                </a:lnTo>
                <a:lnTo>
                  <a:pt x="902512" y="806284"/>
                </a:lnTo>
                <a:lnTo>
                  <a:pt x="939990" y="778065"/>
                </a:lnTo>
                <a:lnTo>
                  <a:pt x="970699" y="743127"/>
                </a:lnTo>
                <a:lnTo>
                  <a:pt x="993736" y="702449"/>
                </a:lnTo>
                <a:lnTo>
                  <a:pt x="1008227" y="657021"/>
                </a:lnTo>
                <a:lnTo>
                  <a:pt x="1013244" y="607834"/>
                </a:lnTo>
                <a:close/>
              </a:path>
              <a:path extrusionOk="0" h="1553845" w="1553845">
                <a:moveTo>
                  <a:pt x="1553781" y="776871"/>
                </a:moveTo>
                <a:lnTo>
                  <a:pt x="1552359" y="729691"/>
                </a:lnTo>
                <a:lnTo>
                  <a:pt x="1548142" y="683234"/>
                </a:lnTo>
                <a:lnTo>
                  <a:pt x="1541221" y="637590"/>
                </a:lnTo>
                <a:lnTo>
                  <a:pt x="1531670" y="592836"/>
                </a:lnTo>
                <a:lnTo>
                  <a:pt x="1519567" y="549071"/>
                </a:lnTo>
                <a:lnTo>
                  <a:pt x="1505013" y="506349"/>
                </a:lnTo>
                <a:lnTo>
                  <a:pt x="1488084" y="464781"/>
                </a:lnTo>
                <a:lnTo>
                  <a:pt x="1485963" y="460336"/>
                </a:lnTo>
                <a:lnTo>
                  <a:pt x="1485963" y="776871"/>
                </a:lnTo>
                <a:lnTo>
                  <a:pt x="1484337" y="825030"/>
                </a:lnTo>
                <a:lnTo>
                  <a:pt x="1479537" y="872375"/>
                </a:lnTo>
                <a:lnTo>
                  <a:pt x="1471650" y="918794"/>
                </a:lnTo>
                <a:lnTo>
                  <a:pt x="1460792" y="964184"/>
                </a:lnTo>
                <a:lnTo>
                  <a:pt x="1447050" y="1008443"/>
                </a:lnTo>
                <a:lnTo>
                  <a:pt x="1430553" y="1051433"/>
                </a:lnTo>
                <a:lnTo>
                  <a:pt x="1411376" y="1093076"/>
                </a:lnTo>
                <a:lnTo>
                  <a:pt x="1389634" y="1133246"/>
                </a:lnTo>
                <a:lnTo>
                  <a:pt x="1365440" y="1171829"/>
                </a:lnTo>
                <a:lnTo>
                  <a:pt x="1338872" y="1208722"/>
                </a:lnTo>
                <a:lnTo>
                  <a:pt x="1310055" y="1243812"/>
                </a:lnTo>
                <a:lnTo>
                  <a:pt x="1279093" y="1276985"/>
                </a:lnTo>
                <a:lnTo>
                  <a:pt x="1246073" y="1308138"/>
                </a:lnTo>
                <a:lnTo>
                  <a:pt x="1211097" y="1337170"/>
                </a:lnTo>
                <a:lnTo>
                  <a:pt x="1174292" y="1363954"/>
                </a:lnTo>
                <a:lnTo>
                  <a:pt x="1135735" y="1388376"/>
                </a:lnTo>
                <a:lnTo>
                  <a:pt x="1095540" y="1410347"/>
                </a:lnTo>
                <a:lnTo>
                  <a:pt x="1053795" y="1429740"/>
                </a:lnTo>
                <a:lnTo>
                  <a:pt x="1010627" y="1446453"/>
                </a:lnTo>
                <a:lnTo>
                  <a:pt x="966139" y="1460385"/>
                </a:lnTo>
                <a:lnTo>
                  <a:pt x="920407" y="1471396"/>
                </a:lnTo>
                <a:lnTo>
                  <a:pt x="873556" y="1479410"/>
                </a:lnTo>
                <a:lnTo>
                  <a:pt x="825677" y="1484287"/>
                </a:lnTo>
                <a:lnTo>
                  <a:pt x="776884" y="1485950"/>
                </a:lnTo>
                <a:lnTo>
                  <a:pt x="728726" y="1484287"/>
                </a:lnTo>
                <a:lnTo>
                  <a:pt x="681380" y="1479410"/>
                </a:lnTo>
                <a:lnTo>
                  <a:pt x="634949" y="1471396"/>
                </a:lnTo>
                <a:lnTo>
                  <a:pt x="589559" y="1460385"/>
                </a:lnTo>
                <a:lnTo>
                  <a:pt x="545312" y="1446453"/>
                </a:lnTo>
                <a:lnTo>
                  <a:pt x="502310" y="1429740"/>
                </a:lnTo>
                <a:lnTo>
                  <a:pt x="460679" y="1410347"/>
                </a:lnTo>
                <a:lnTo>
                  <a:pt x="420509" y="1388376"/>
                </a:lnTo>
                <a:lnTo>
                  <a:pt x="381927" y="1363954"/>
                </a:lnTo>
                <a:lnTo>
                  <a:pt x="345033" y="1337170"/>
                </a:lnTo>
                <a:lnTo>
                  <a:pt x="309943" y="1308138"/>
                </a:lnTo>
                <a:lnTo>
                  <a:pt x="276771" y="1276985"/>
                </a:lnTo>
                <a:lnTo>
                  <a:pt x="245605" y="1243812"/>
                </a:lnTo>
                <a:lnTo>
                  <a:pt x="216585" y="1208722"/>
                </a:lnTo>
                <a:lnTo>
                  <a:pt x="189801" y="1171829"/>
                </a:lnTo>
                <a:lnTo>
                  <a:pt x="165366" y="1133246"/>
                </a:lnTo>
                <a:lnTo>
                  <a:pt x="143408" y="1093076"/>
                </a:lnTo>
                <a:lnTo>
                  <a:pt x="124002" y="1051433"/>
                </a:lnTo>
                <a:lnTo>
                  <a:pt x="107289" y="1008443"/>
                </a:lnTo>
                <a:lnTo>
                  <a:pt x="93370" y="964184"/>
                </a:lnTo>
                <a:lnTo>
                  <a:pt x="82346" y="918794"/>
                </a:lnTo>
                <a:lnTo>
                  <a:pt x="74345" y="872375"/>
                </a:lnTo>
                <a:lnTo>
                  <a:pt x="69456" y="825030"/>
                </a:lnTo>
                <a:lnTo>
                  <a:pt x="67805" y="776871"/>
                </a:lnTo>
                <a:lnTo>
                  <a:pt x="69456" y="728014"/>
                </a:lnTo>
                <a:lnTo>
                  <a:pt x="74345" y="680097"/>
                </a:lnTo>
                <a:lnTo>
                  <a:pt x="82346" y="633209"/>
                </a:lnTo>
                <a:lnTo>
                  <a:pt x="93370" y="587451"/>
                </a:lnTo>
                <a:lnTo>
                  <a:pt x="107289" y="542937"/>
                </a:lnTo>
                <a:lnTo>
                  <a:pt x="124002" y="499745"/>
                </a:lnTo>
                <a:lnTo>
                  <a:pt x="143408" y="458012"/>
                </a:lnTo>
                <a:lnTo>
                  <a:pt x="165366" y="417804"/>
                </a:lnTo>
                <a:lnTo>
                  <a:pt x="189801" y="379260"/>
                </a:lnTo>
                <a:lnTo>
                  <a:pt x="216585" y="342442"/>
                </a:lnTo>
                <a:lnTo>
                  <a:pt x="245605" y="307492"/>
                </a:lnTo>
                <a:lnTo>
                  <a:pt x="276771" y="274485"/>
                </a:lnTo>
                <a:lnTo>
                  <a:pt x="309943" y="243535"/>
                </a:lnTo>
                <a:lnTo>
                  <a:pt x="345033" y="214731"/>
                </a:lnTo>
                <a:lnTo>
                  <a:pt x="381927" y="188188"/>
                </a:lnTo>
                <a:lnTo>
                  <a:pt x="420509" y="164007"/>
                </a:lnTo>
                <a:lnTo>
                  <a:pt x="460679" y="142290"/>
                </a:lnTo>
                <a:lnTo>
                  <a:pt x="502310" y="123139"/>
                </a:lnTo>
                <a:lnTo>
                  <a:pt x="545312" y="106654"/>
                </a:lnTo>
                <a:lnTo>
                  <a:pt x="589559" y="92925"/>
                </a:lnTo>
                <a:lnTo>
                  <a:pt x="634949" y="82080"/>
                </a:lnTo>
                <a:lnTo>
                  <a:pt x="681380" y="74206"/>
                </a:lnTo>
                <a:lnTo>
                  <a:pt x="728726" y="69405"/>
                </a:lnTo>
                <a:lnTo>
                  <a:pt x="776884" y="67779"/>
                </a:lnTo>
                <a:lnTo>
                  <a:pt x="825677" y="69405"/>
                </a:lnTo>
                <a:lnTo>
                  <a:pt x="873556" y="74206"/>
                </a:lnTo>
                <a:lnTo>
                  <a:pt x="920407" y="82080"/>
                </a:lnTo>
                <a:lnTo>
                  <a:pt x="966139" y="92925"/>
                </a:lnTo>
                <a:lnTo>
                  <a:pt x="1010627" y="106654"/>
                </a:lnTo>
                <a:lnTo>
                  <a:pt x="1053795" y="123139"/>
                </a:lnTo>
                <a:lnTo>
                  <a:pt x="1095540" y="142290"/>
                </a:lnTo>
                <a:lnTo>
                  <a:pt x="1135735" y="164007"/>
                </a:lnTo>
                <a:lnTo>
                  <a:pt x="1174292" y="188188"/>
                </a:lnTo>
                <a:lnTo>
                  <a:pt x="1211097" y="214731"/>
                </a:lnTo>
                <a:lnTo>
                  <a:pt x="1246073" y="243535"/>
                </a:lnTo>
                <a:lnTo>
                  <a:pt x="1279093" y="274485"/>
                </a:lnTo>
                <a:lnTo>
                  <a:pt x="1310055" y="307492"/>
                </a:lnTo>
                <a:lnTo>
                  <a:pt x="1338872" y="342442"/>
                </a:lnTo>
                <a:lnTo>
                  <a:pt x="1365440" y="379260"/>
                </a:lnTo>
                <a:lnTo>
                  <a:pt x="1389634" y="417804"/>
                </a:lnTo>
                <a:lnTo>
                  <a:pt x="1411376" y="458012"/>
                </a:lnTo>
                <a:lnTo>
                  <a:pt x="1430553" y="499745"/>
                </a:lnTo>
                <a:lnTo>
                  <a:pt x="1447050" y="542937"/>
                </a:lnTo>
                <a:lnTo>
                  <a:pt x="1460792" y="587451"/>
                </a:lnTo>
                <a:lnTo>
                  <a:pt x="1471650" y="633209"/>
                </a:lnTo>
                <a:lnTo>
                  <a:pt x="1479537" y="680097"/>
                </a:lnTo>
                <a:lnTo>
                  <a:pt x="1484337" y="728014"/>
                </a:lnTo>
                <a:lnTo>
                  <a:pt x="1485963" y="776871"/>
                </a:lnTo>
                <a:lnTo>
                  <a:pt x="1485963" y="460336"/>
                </a:lnTo>
                <a:lnTo>
                  <a:pt x="1468843" y="424421"/>
                </a:lnTo>
                <a:lnTo>
                  <a:pt x="1447406" y="385381"/>
                </a:lnTo>
                <a:lnTo>
                  <a:pt x="1423822" y="347726"/>
                </a:lnTo>
                <a:lnTo>
                  <a:pt x="1398206" y="311543"/>
                </a:lnTo>
                <a:lnTo>
                  <a:pt x="1370609" y="276910"/>
                </a:lnTo>
                <a:lnTo>
                  <a:pt x="1341132" y="243916"/>
                </a:lnTo>
                <a:lnTo>
                  <a:pt x="1309852" y="212636"/>
                </a:lnTo>
                <a:lnTo>
                  <a:pt x="1276858" y="183159"/>
                </a:lnTo>
                <a:lnTo>
                  <a:pt x="1242225" y="155575"/>
                </a:lnTo>
                <a:lnTo>
                  <a:pt x="1206042" y="129946"/>
                </a:lnTo>
                <a:lnTo>
                  <a:pt x="1168387" y="106362"/>
                </a:lnTo>
                <a:lnTo>
                  <a:pt x="1129334" y="84924"/>
                </a:lnTo>
                <a:lnTo>
                  <a:pt x="1093381" y="67779"/>
                </a:lnTo>
                <a:lnTo>
                  <a:pt x="1047407" y="48755"/>
                </a:lnTo>
                <a:lnTo>
                  <a:pt x="1004697" y="34201"/>
                </a:lnTo>
                <a:lnTo>
                  <a:pt x="960920" y="22110"/>
                </a:lnTo>
                <a:lnTo>
                  <a:pt x="916165" y="12560"/>
                </a:lnTo>
                <a:lnTo>
                  <a:pt x="870521" y="5626"/>
                </a:lnTo>
                <a:lnTo>
                  <a:pt x="824064" y="1422"/>
                </a:lnTo>
                <a:lnTo>
                  <a:pt x="776884" y="0"/>
                </a:lnTo>
                <a:lnTo>
                  <a:pt x="729703" y="1422"/>
                </a:lnTo>
                <a:lnTo>
                  <a:pt x="683247" y="5626"/>
                </a:lnTo>
                <a:lnTo>
                  <a:pt x="637603" y="12560"/>
                </a:lnTo>
                <a:lnTo>
                  <a:pt x="592848" y="22110"/>
                </a:lnTo>
                <a:lnTo>
                  <a:pt x="549071" y="34201"/>
                </a:lnTo>
                <a:lnTo>
                  <a:pt x="506361" y="48755"/>
                </a:lnTo>
                <a:lnTo>
                  <a:pt x="464781" y="65697"/>
                </a:lnTo>
                <a:lnTo>
                  <a:pt x="424434" y="84924"/>
                </a:lnTo>
                <a:lnTo>
                  <a:pt x="385394" y="106362"/>
                </a:lnTo>
                <a:lnTo>
                  <a:pt x="347738" y="129946"/>
                </a:lnTo>
                <a:lnTo>
                  <a:pt x="311556" y="155575"/>
                </a:lnTo>
                <a:lnTo>
                  <a:pt x="276923" y="183159"/>
                </a:lnTo>
                <a:lnTo>
                  <a:pt x="243928" y="212636"/>
                </a:lnTo>
                <a:lnTo>
                  <a:pt x="212648" y="243916"/>
                </a:lnTo>
                <a:lnTo>
                  <a:pt x="183172" y="276910"/>
                </a:lnTo>
                <a:lnTo>
                  <a:pt x="155575" y="311543"/>
                </a:lnTo>
                <a:lnTo>
                  <a:pt x="129959" y="347726"/>
                </a:lnTo>
                <a:lnTo>
                  <a:pt x="106375" y="385381"/>
                </a:lnTo>
                <a:lnTo>
                  <a:pt x="84937" y="424421"/>
                </a:lnTo>
                <a:lnTo>
                  <a:pt x="65697" y="464781"/>
                </a:lnTo>
                <a:lnTo>
                  <a:pt x="48768" y="506349"/>
                </a:lnTo>
                <a:lnTo>
                  <a:pt x="34213" y="549071"/>
                </a:lnTo>
                <a:lnTo>
                  <a:pt x="22123" y="592836"/>
                </a:lnTo>
                <a:lnTo>
                  <a:pt x="12573" y="637590"/>
                </a:lnTo>
                <a:lnTo>
                  <a:pt x="5638" y="683234"/>
                </a:lnTo>
                <a:lnTo>
                  <a:pt x="1422" y="729691"/>
                </a:lnTo>
                <a:lnTo>
                  <a:pt x="0" y="776871"/>
                </a:lnTo>
                <a:lnTo>
                  <a:pt x="1422" y="824052"/>
                </a:lnTo>
                <a:lnTo>
                  <a:pt x="5638" y="870496"/>
                </a:lnTo>
                <a:lnTo>
                  <a:pt x="12573" y="916139"/>
                </a:lnTo>
                <a:lnTo>
                  <a:pt x="22123" y="960869"/>
                </a:lnTo>
                <a:lnTo>
                  <a:pt x="34213" y="1004633"/>
                </a:lnTo>
                <a:lnTo>
                  <a:pt x="48768" y="1047330"/>
                </a:lnTo>
                <a:lnTo>
                  <a:pt x="65697" y="1088885"/>
                </a:lnTo>
                <a:lnTo>
                  <a:pt x="84937" y="1129220"/>
                </a:lnTo>
                <a:lnTo>
                  <a:pt x="106375" y="1168234"/>
                </a:lnTo>
                <a:lnTo>
                  <a:pt x="129959" y="1205877"/>
                </a:lnTo>
                <a:lnTo>
                  <a:pt x="155575" y="1242034"/>
                </a:lnTo>
                <a:lnTo>
                  <a:pt x="183172" y="1276642"/>
                </a:lnTo>
                <a:lnTo>
                  <a:pt x="212648" y="1309611"/>
                </a:lnTo>
                <a:lnTo>
                  <a:pt x="243928" y="1340866"/>
                </a:lnTo>
                <a:lnTo>
                  <a:pt x="276923" y="1370304"/>
                </a:lnTo>
                <a:lnTo>
                  <a:pt x="311556" y="1397876"/>
                </a:lnTo>
                <a:lnTo>
                  <a:pt x="347738" y="1423479"/>
                </a:lnTo>
                <a:lnTo>
                  <a:pt x="385394" y="1447025"/>
                </a:lnTo>
                <a:lnTo>
                  <a:pt x="424434" y="1468450"/>
                </a:lnTo>
                <a:lnTo>
                  <a:pt x="464781" y="1487665"/>
                </a:lnTo>
                <a:lnTo>
                  <a:pt x="506361" y="1504581"/>
                </a:lnTo>
                <a:lnTo>
                  <a:pt x="549071" y="1519123"/>
                </a:lnTo>
                <a:lnTo>
                  <a:pt x="592848" y="1531200"/>
                </a:lnTo>
                <a:lnTo>
                  <a:pt x="637603" y="1540738"/>
                </a:lnTo>
                <a:lnTo>
                  <a:pt x="683247" y="1547660"/>
                </a:lnTo>
                <a:lnTo>
                  <a:pt x="729703" y="1551863"/>
                </a:lnTo>
                <a:lnTo>
                  <a:pt x="776884" y="1553286"/>
                </a:lnTo>
                <a:lnTo>
                  <a:pt x="824064" y="1551863"/>
                </a:lnTo>
                <a:lnTo>
                  <a:pt x="870521" y="1547660"/>
                </a:lnTo>
                <a:lnTo>
                  <a:pt x="916165" y="1540738"/>
                </a:lnTo>
                <a:lnTo>
                  <a:pt x="960920" y="1531200"/>
                </a:lnTo>
                <a:lnTo>
                  <a:pt x="1004697" y="1519123"/>
                </a:lnTo>
                <a:lnTo>
                  <a:pt x="1047407" y="1504581"/>
                </a:lnTo>
                <a:lnTo>
                  <a:pt x="1088986" y="1487665"/>
                </a:lnTo>
                <a:lnTo>
                  <a:pt x="1129334" y="1468450"/>
                </a:lnTo>
                <a:lnTo>
                  <a:pt x="1168387" y="1447025"/>
                </a:lnTo>
                <a:lnTo>
                  <a:pt x="1206042" y="1423479"/>
                </a:lnTo>
                <a:lnTo>
                  <a:pt x="1242225" y="1397876"/>
                </a:lnTo>
                <a:lnTo>
                  <a:pt x="1276858" y="1370304"/>
                </a:lnTo>
                <a:lnTo>
                  <a:pt x="1309852" y="1340866"/>
                </a:lnTo>
                <a:lnTo>
                  <a:pt x="1341132" y="1309611"/>
                </a:lnTo>
                <a:lnTo>
                  <a:pt x="1370609" y="1276642"/>
                </a:lnTo>
                <a:lnTo>
                  <a:pt x="1398206" y="1242034"/>
                </a:lnTo>
                <a:lnTo>
                  <a:pt x="1423822" y="1205877"/>
                </a:lnTo>
                <a:lnTo>
                  <a:pt x="1447406" y="1168234"/>
                </a:lnTo>
                <a:lnTo>
                  <a:pt x="1468843" y="1129220"/>
                </a:lnTo>
                <a:lnTo>
                  <a:pt x="1488084" y="1088885"/>
                </a:lnTo>
                <a:lnTo>
                  <a:pt x="1505013" y="1047330"/>
                </a:lnTo>
                <a:lnTo>
                  <a:pt x="1519567" y="1004633"/>
                </a:lnTo>
                <a:lnTo>
                  <a:pt x="1531670" y="960869"/>
                </a:lnTo>
                <a:lnTo>
                  <a:pt x="1541221" y="916139"/>
                </a:lnTo>
                <a:lnTo>
                  <a:pt x="1548142" y="870496"/>
                </a:lnTo>
                <a:lnTo>
                  <a:pt x="1552359" y="824052"/>
                </a:lnTo>
                <a:lnTo>
                  <a:pt x="1553781" y="776871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" name="Google Shape;16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3603" y="2718570"/>
            <a:ext cx="19605" cy="19347"/>
          </a:xfrm>
          <a:prstGeom prst="rect">
            <a:avLst/>
          </a:prstGeom>
          <a:noFill/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6" name="Google Shape;166;p6"/>
          <p:cNvSpPr/>
          <p:nvPr/>
        </p:nvSpPr>
        <p:spPr>
          <a:xfrm>
            <a:off x="3970300" y="2916188"/>
            <a:ext cx="229192" cy="221423"/>
          </a:xfrm>
          <a:custGeom>
            <a:rect b="b" l="l" r="r" t="t"/>
            <a:pathLst>
              <a:path extrusionOk="0" h="1553845" w="1553845">
                <a:moveTo>
                  <a:pt x="1013244" y="607834"/>
                </a:moveTo>
                <a:lnTo>
                  <a:pt x="1008405" y="560476"/>
                </a:lnTo>
                <a:lnTo>
                  <a:pt x="994537" y="516255"/>
                </a:lnTo>
                <a:lnTo>
                  <a:pt x="972616" y="476123"/>
                </a:lnTo>
                <a:lnTo>
                  <a:pt x="943648" y="441083"/>
                </a:lnTo>
                <a:lnTo>
                  <a:pt x="908608" y="412115"/>
                </a:lnTo>
                <a:lnTo>
                  <a:pt x="868476" y="390194"/>
                </a:lnTo>
                <a:lnTo>
                  <a:pt x="824230" y="376326"/>
                </a:lnTo>
                <a:lnTo>
                  <a:pt x="776884" y="371487"/>
                </a:lnTo>
                <a:lnTo>
                  <a:pt x="729526" y="376326"/>
                </a:lnTo>
                <a:lnTo>
                  <a:pt x="685292" y="390194"/>
                </a:lnTo>
                <a:lnTo>
                  <a:pt x="645160" y="412115"/>
                </a:lnTo>
                <a:lnTo>
                  <a:pt x="610120" y="441083"/>
                </a:lnTo>
                <a:lnTo>
                  <a:pt x="581152" y="476123"/>
                </a:lnTo>
                <a:lnTo>
                  <a:pt x="559244" y="516255"/>
                </a:lnTo>
                <a:lnTo>
                  <a:pt x="545363" y="560476"/>
                </a:lnTo>
                <a:lnTo>
                  <a:pt x="540524" y="607834"/>
                </a:lnTo>
                <a:lnTo>
                  <a:pt x="543407" y="620382"/>
                </a:lnTo>
                <a:lnTo>
                  <a:pt x="551027" y="631240"/>
                </a:lnTo>
                <a:lnTo>
                  <a:pt x="561873" y="638860"/>
                </a:lnTo>
                <a:lnTo>
                  <a:pt x="574421" y="641743"/>
                </a:lnTo>
                <a:lnTo>
                  <a:pt x="589051" y="638860"/>
                </a:lnTo>
                <a:lnTo>
                  <a:pt x="599503" y="631240"/>
                </a:lnTo>
                <a:lnTo>
                  <a:pt x="605777" y="620382"/>
                </a:lnTo>
                <a:lnTo>
                  <a:pt x="607860" y="607834"/>
                </a:lnTo>
                <a:lnTo>
                  <a:pt x="614133" y="562127"/>
                </a:lnTo>
                <a:lnTo>
                  <a:pt x="631672" y="521614"/>
                </a:lnTo>
                <a:lnTo>
                  <a:pt x="658596" y="487680"/>
                </a:lnTo>
                <a:lnTo>
                  <a:pt x="693026" y="461708"/>
                </a:lnTo>
                <a:lnTo>
                  <a:pt x="733082" y="445109"/>
                </a:lnTo>
                <a:lnTo>
                  <a:pt x="776884" y="439267"/>
                </a:lnTo>
                <a:lnTo>
                  <a:pt x="822617" y="445109"/>
                </a:lnTo>
                <a:lnTo>
                  <a:pt x="863219" y="461708"/>
                </a:lnTo>
                <a:lnTo>
                  <a:pt x="897267" y="487680"/>
                </a:lnTo>
                <a:lnTo>
                  <a:pt x="923353" y="521614"/>
                </a:lnTo>
                <a:lnTo>
                  <a:pt x="940041" y="562127"/>
                </a:lnTo>
                <a:lnTo>
                  <a:pt x="945921" y="607834"/>
                </a:lnTo>
                <a:lnTo>
                  <a:pt x="940041" y="651637"/>
                </a:lnTo>
                <a:lnTo>
                  <a:pt x="923353" y="691692"/>
                </a:lnTo>
                <a:lnTo>
                  <a:pt x="897267" y="726135"/>
                </a:lnTo>
                <a:lnTo>
                  <a:pt x="863219" y="753059"/>
                </a:lnTo>
                <a:lnTo>
                  <a:pt x="822617" y="770597"/>
                </a:lnTo>
                <a:lnTo>
                  <a:pt x="776884" y="776871"/>
                </a:lnTo>
                <a:lnTo>
                  <a:pt x="764527" y="779754"/>
                </a:lnTo>
                <a:lnTo>
                  <a:pt x="753656" y="787374"/>
                </a:lnTo>
                <a:lnTo>
                  <a:pt x="745934" y="798220"/>
                </a:lnTo>
                <a:lnTo>
                  <a:pt x="742988" y="810768"/>
                </a:lnTo>
                <a:lnTo>
                  <a:pt x="742988" y="1013231"/>
                </a:lnTo>
                <a:lnTo>
                  <a:pt x="745934" y="1025575"/>
                </a:lnTo>
                <a:lnTo>
                  <a:pt x="753656" y="1036447"/>
                </a:lnTo>
                <a:lnTo>
                  <a:pt x="764527" y="1044181"/>
                </a:lnTo>
                <a:lnTo>
                  <a:pt x="776884" y="1047127"/>
                </a:lnTo>
                <a:lnTo>
                  <a:pt x="791591" y="1044181"/>
                </a:lnTo>
                <a:lnTo>
                  <a:pt x="802195" y="1036447"/>
                </a:lnTo>
                <a:lnTo>
                  <a:pt x="808634" y="1025575"/>
                </a:lnTo>
                <a:lnTo>
                  <a:pt x="810793" y="1013231"/>
                </a:lnTo>
                <a:lnTo>
                  <a:pt x="810793" y="838631"/>
                </a:lnTo>
                <a:lnTo>
                  <a:pt x="859155" y="826795"/>
                </a:lnTo>
                <a:lnTo>
                  <a:pt x="902512" y="806284"/>
                </a:lnTo>
                <a:lnTo>
                  <a:pt x="939990" y="778065"/>
                </a:lnTo>
                <a:lnTo>
                  <a:pt x="970699" y="743127"/>
                </a:lnTo>
                <a:lnTo>
                  <a:pt x="993736" y="702449"/>
                </a:lnTo>
                <a:lnTo>
                  <a:pt x="1008227" y="657021"/>
                </a:lnTo>
                <a:lnTo>
                  <a:pt x="1013244" y="607834"/>
                </a:lnTo>
                <a:close/>
              </a:path>
              <a:path extrusionOk="0" h="1553845" w="1553845">
                <a:moveTo>
                  <a:pt x="1553781" y="776871"/>
                </a:moveTo>
                <a:lnTo>
                  <a:pt x="1552359" y="729691"/>
                </a:lnTo>
                <a:lnTo>
                  <a:pt x="1548142" y="683234"/>
                </a:lnTo>
                <a:lnTo>
                  <a:pt x="1541221" y="637590"/>
                </a:lnTo>
                <a:lnTo>
                  <a:pt x="1531670" y="592836"/>
                </a:lnTo>
                <a:lnTo>
                  <a:pt x="1519567" y="549071"/>
                </a:lnTo>
                <a:lnTo>
                  <a:pt x="1505013" y="506349"/>
                </a:lnTo>
                <a:lnTo>
                  <a:pt x="1488084" y="464781"/>
                </a:lnTo>
                <a:lnTo>
                  <a:pt x="1485963" y="460336"/>
                </a:lnTo>
                <a:lnTo>
                  <a:pt x="1485963" y="776871"/>
                </a:lnTo>
                <a:lnTo>
                  <a:pt x="1484337" y="825030"/>
                </a:lnTo>
                <a:lnTo>
                  <a:pt x="1479537" y="872375"/>
                </a:lnTo>
                <a:lnTo>
                  <a:pt x="1471650" y="918794"/>
                </a:lnTo>
                <a:lnTo>
                  <a:pt x="1460792" y="964184"/>
                </a:lnTo>
                <a:lnTo>
                  <a:pt x="1447050" y="1008443"/>
                </a:lnTo>
                <a:lnTo>
                  <a:pt x="1430553" y="1051433"/>
                </a:lnTo>
                <a:lnTo>
                  <a:pt x="1411376" y="1093076"/>
                </a:lnTo>
                <a:lnTo>
                  <a:pt x="1389634" y="1133246"/>
                </a:lnTo>
                <a:lnTo>
                  <a:pt x="1365440" y="1171829"/>
                </a:lnTo>
                <a:lnTo>
                  <a:pt x="1338872" y="1208722"/>
                </a:lnTo>
                <a:lnTo>
                  <a:pt x="1310055" y="1243812"/>
                </a:lnTo>
                <a:lnTo>
                  <a:pt x="1279093" y="1276985"/>
                </a:lnTo>
                <a:lnTo>
                  <a:pt x="1246073" y="1308138"/>
                </a:lnTo>
                <a:lnTo>
                  <a:pt x="1211097" y="1337170"/>
                </a:lnTo>
                <a:lnTo>
                  <a:pt x="1174292" y="1363954"/>
                </a:lnTo>
                <a:lnTo>
                  <a:pt x="1135735" y="1388376"/>
                </a:lnTo>
                <a:lnTo>
                  <a:pt x="1095540" y="1410347"/>
                </a:lnTo>
                <a:lnTo>
                  <a:pt x="1053795" y="1429740"/>
                </a:lnTo>
                <a:lnTo>
                  <a:pt x="1010627" y="1446453"/>
                </a:lnTo>
                <a:lnTo>
                  <a:pt x="966139" y="1460385"/>
                </a:lnTo>
                <a:lnTo>
                  <a:pt x="920407" y="1471396"/>
                </a:lnTo>
                <a:lnTo>
                  <a:pt x="873556" y="1479410"/>
                </a:lnTo>
                <a:lnTo>
                  <a:pt x="825677" y="1484287"/>
                </a:lnTo>
                <a:lnTo>
                  <a:pt x="776884" y="1485950"/>
                </a:lnTo>
                <a:lnTo>
                  <a:pt x="728726" y="1484287"/>
                </a:lnTo>
                <a:lnTo>
                  <a:pt x="681380" y="1479410"/>
                </a:lnTo>
                <a:lnTo>
                  <a:pt x="634949" y="1471396"/>
                </a:lnTo>
                <a:lnTo>
                  <a:pt x="589559" y="1460385"/>
                </a:lnTo>
                <a:lnTo>
                  <a:pt x="545312" y="1446453"/>
                </a:lnTo>
                <a:lnTo>
                  <a:pt x="502310" y="1429740"/>
                </a:lnTo>
                <a:lnTo>
                  <a:pt x="460679" y="1410347"/>
                </a:lnTo>
                <a:lnTo>
                  <a:pt x="420509" y="1388376"/>
                </a:lnTo>
                <a:lnTo>
                  <a:pt x="381927" y="1363954"/>
                </a:lnTo>
                <a:lnTo>
                  <a:pt x="345033" y="1337170"/>
                </a:lnTo>
                <a:lnTo>
                  <a:pt x="309943" y="1308138"/>
                </a:lnTo>
                <a:lnTo>
                  <a:pt x="276771" y="1276985"/>
                </a:lnTo>
                <a:lnTo>
                  <a:pt x="245605" y="1243812"/>
                </a:lnTo>
                <a:lnTo>
                  <a:pt x="216585" y="1208722"/>
                </a:lnTo>
                <a:lnTo>
                  <a:pt x="189801" y="1171829"/>
                </a:lnTo>
                <a:lnTo>
                  <a:pt x="165366" y="1133246"/>
                </a:lnTo>
                <a:lnTo>
                  <a:pt x="143408" y="1093076"/>
                </a:lnTo>
                <a:lnTo>
                  <a:pt x="124002" y="1051433"/>
                </a:lnTo>
                <a:lnTo>
                  <a:pt x="107289" y="1008443"/>
                </a:lnTo>
                <a:lnTo>
                  <a:pt x="93370" y="964184"/>
                </a:lnTo>
                <a:lnTo>
                  <a:pt x="82346" y="918794"/>
                </a:lnTo>
                <a:lnTo>
                  <a:pt x="74345" y="872375"/>
                </a:lnTo>
                <a:lnTo>
                  <a:pt x="69456" y="825030"/>
                </a:lnTo>
                <a:lnTo>
                  <a:pt x="67805" y="776871"/>
                </a:lnTo>
                <a:lnTo>
                  <a:pt x="69456" y="728014"/>
                </a:lnTo>
                <a:lnTo>
                  <a:pt x="74345" y="680097"/>
                </a:lnTo>
                <a:lnTo>
                  <a:pt x="82346" y="633209"/>
                </a:lnTo>
                <a:lnTo>
                  <a:pt x="93370" y="587451"/>
                </a:lnTo>
                <a:lnTo>
                  <a:pt x="107289" y="542937"/>
                </a:lnTo>
                <a:lnTo>
                  <a:pt x="124002" y="499745"/>
                </a:lnTo>
                <a:lnTo>
                  <a:pt x="143408" y="458012"/>
                </a:lnTo>
                <a:lnTo>
                  <a:pt x="165366" y="417804"/>
                </a:lnTo>
                <a:lnTo>
                  <a:pt x="189801" y="379260"/>
                </a:lnTo>
                <a:lnTo>
                  <a:pt x="216585" y="342442"/>
                </a:lnTo>
                <a:lnTo>
                  <a:pt x="245605" y="307492"/>
                </a:lnTo>
                <a:lnTo>
                  <a:pt x="276771" y="274485"/>
                </a:lnTo>
                <a:lnTo>
                  <a:pt x="309943" y="243535"/>
                </a:lnTo>
                <a:lnTo>
                  <a:pt x="345033" y="214731"/>
                </a:lnTo>
                <a:lnTo>
                  <a:pt x="381927" y="188188"/>
                </a:lnTo>
                <a:lnTo>
                  <a:pt x="420509" y="164007"/>
                </a:lnTo>
                <a:lnTo>
                  <a:pt x="460679" y="142290"/>
                </a:lnTo>
                <a:lnTo>
                  <a:pt x="502310" y="123139"/>
                </a:lnTo>
                <a:lnTo>
                  <a:pt x="545312" y="106654"/>
                </a:lnTo>
                <a:lnTo>
                  <a:pt x="589559" y="92925"/>
                </a:lnTo>
                <a:lnTo>
                  <a:pt x="634949" y="82080"/>
                </a:lnTo>
                <a:lnTo>
                  <a:pt x="681380" y="74206"/>
                </a:lnTo>
                <a:lnTo>
                  <a:pt x="728726" y="69405"/>
                </a:lnTo>
                <a:lnTo>
                  <a:pt x="776884" y="67779"/>
                </a:lnTo>
                <a:lnTo>
                  <a:pt x="825677" y="69405"/>
                </a:lnTo>
                <a:lnTo>
                  <a:pt x="873556" y="74206"/>
                </a:lnTo>
                <a:lnTo>
                  <a:pt x="920407" y="82080"/>
                </a:lnTo>
                <a:lnTo>
                  <a:pt x="966139" y="92925"/>
                </a:lnTo>
                <a:lnTo>
                  <a:pt x="1010627" y="106654"/>
                </a:lnTo>
                <a:lnTo>
                  <a:pt x="1053795" y="123139"/>
                </a:lnTo>
                <a:lnTo>
                  <a:pt x="1095540" y="142290"/>
                </a:lnTo>
                <a:lnTo>
                  <a:pt x="1135735" y="164007"/>
                </a:lnTo>
                <a:lnTo>
                  <a:pt x="1174292" y="188188"/>
                </a:lnTo>
                <a:lnTo>
                  <a:pt x="1211097" y="214731"/>
                </a:lnTo>
                <a:lnTo>
                  <a:pt x="1246073" y="243535"/>
                </a:lnTo>
                <a:lnTo>
                  <a:pt x="1279093" y="274485"/>
                </a:lnTo>
                <a:lnTo>
                  <a:pt x="1310055" y="307492"/>
                </a:lnTo>
                <a:lnTo>
                  <a:pt x="1338872" y="342442"/>
                </a:lnTo>
                <a:lnTo>
                  <a:pt x="1365440" y="379260"/>
                </a:lnTo>
                <a:lnTo>
                  <a:pt x="1389634" y="417804"/>
                </a:lnTo>
                <a:lnTo>
                  <a:pt x="1411376" y="458012"/>
                </a:lnTo>
                <a:lnTo>
                  <a:pt x="1430553" y="499745"/>
                </a:lnTo>
                <a:lnTo>
                  <a:pt x="1447050" y="542937"/>
                </a:lnTo>
                <a:lnTo>
                  <a:pt x="1460792" y="587451"/>
                </a:lnTo>
                <a:lnTo>
                  <a:pt x="1471650" y="633209"/>
                </a:lnTo>
                <a:lnTo>
                  <a:pt x="1479537" y="680097"/>
                </a:lnTo>
                <a:lnTo>
                  <a:pt x="1484337" y="728014"/>
                </a:lnTo>
                <a:lnTo>
                  <a:pt x="1485963" y="776871"/>
                </a:lnTo>
                <a:lnTo>
                  <a:pt x="1485963" y="460336"/>
                </a:lnTo>
                <a:lnTo>
                  <a:pt x="1468843" y="424421"/>
                </a:lnTo>
                <a:lnTo>
                  <a:pt x="1447406" y="385381"/>
                </a:lnTo>
                <a:lnTo>
                  <a:pt x="1423822" y="347726"/>
                </a:lnTo>
                <a:lnTo>
                  <a:pt x="1398206" y="311543"/>
                </a:lnTo>
                <a:lnTo>
                  <a:pt x="1370609" y="276910"/>
                </a:lnTo>
                <a:lnTo>
                  <a:pt x="1341132" y="243916"/>
                </a:lnTo>
                <a:lnTo>
                  <a:pt x="1309852" y="212636"/>
                </a:lnTo>
                <a:lnTo>
                  <a:pt x="1276858" y="183159"/>
                </a:lnTo>
                <a:lnTo>
                  <a:pt x="1242225" y="155575"/>
                </a:lnTo>
                <a:lnTo>
                  <a:pt x="1206042" y="129946"/>
                </a:lnTo>
                <a:lnTo>
                  <a:pt x="1168387" y="106362"/>
                </a:lnTo>
                <a:lnTo>
                  <a:pt x="1129334" y="84924"/>
                </a:lnTo>
                <a:lnTo>
                  <a:pt x="1093381" y="67779"/>
                </a:lnTo>
                <a:lnTo>
                  <a:pt x="1047407" y="48755"/>
                </a:lnTo>
                <a:lnTo>
                  <a:pt x="1004697" y="34201"/>
                </a:lnTo>
                <a:lnTo>
                  <a:pt x="960920" y="22110"/>
                </a:lnTo>
                <a:lnTo>
                  <a:pt x="916165" y="12560"/>
                </a:lnTo>
                <a:lnTo>
                  <a:pt x="870521" y="5626"/>
                </a:lnTo>
                <a:lnTo>
                  <a:pt x="824064" y="1422"/>
                </a:lnTo>
                <a:lnTo>
                  <a:pt x="776884" y="0"/>
                </a:lnTo>
                <a:lnTo>
                  <a:pt x="729703" y="1422"/>
                </a:lnTo>
                <a:lnTo>
                  <a:pt x="683247" y="5626"/>
                </a:lnTo>
                <a:lnTo>
                  <a:pt x="637603" y="12560"/>
                </a:lnTo>
                <a:lnTo>
                  <a:pt x="592848" y="22110"/>
                </a:lnTo>
                <a:lnTo>
                  <a:pt x="549071" y="34201"/>
                </a:lnTo>
                <a:lnTo>
                  <a:pt x="506361" y="48755"/>
                </a:lnTo>
                <a:lnTo>
                  <a:pt x="464781" y="65697"/>
                </a:lnTo>
                <a:lnTo>
                  <a:pt x="424434" y="84924"/>
                </a:lnTo>
                <a:lnTo>
                  <a:pt x="385394" y="106362"/>
                </a:lnTo>
                <a:lnTo>
                  <a:pt x="347738" y="129946"/>
                </a:lnTo>
                <a:lnTo>
                  <a:pt x="311556" y="155575"/>
                </a:lnTo>
                <a:lnTo>
                  <a:pt x="276923" y="183159"/>
                </a:lnTo>
                <a:lnTo>
                  <a:pt x="243928" y="212636"/>
                </a:lnTo>
                <a:lnTo>
                  <a:pt x="212648" y="243916"/>
                </a:lnTo>
                <a:lnTo>
                  <a:pt x="183172" y="276910"/>
                </a:lnTo>
                <a:lnTo>
                  <a:pt x="155575" y="311543"/>
                </a:lnTo>
                <a:lnTo>
                  <a:pt x="129959" y="347726"/>
                </a:lnTo>
                <a:lnTo>
                  <a:pt x="106375" y="385381"/>
                </a:lnTo>
                <a:lnTo>
                  <a:pt x="84937" y="424421"/>
                </a:lnTo>
                <a:lnTo>
                  <a:pt x="65697" y="464781"/>
                </a:lnTo>
                <a:lnTo>
                  <a:pt x="48768" y="506349"/>
                </a:lnTo>
                <a:lnTo>
                  <a:pt x="34213" y="549071"/>
                </a:lnTo>
                <a:lnTo>
                  <a:pt x="22123" y="592836"/>
                </a:lnTo>
                <a:lnTo>
                  <a:pt x="12573" y="637590"/>
                </a:lnTo>
                <a:lnTo>
                  <a:pt x="5638" y="683234"/>
                </a:lnTo>
                <a:lnTo>
                  <a:pt x="1422" y="729691"/>
                </a:lnTo>
                <a:lnTo>
                  <a:pt x="0" y="776871"/>
                </a:lnTo>
                <a:lnTo>
                  <a:pt x="1422" y="824052"/>
                </a:lnTo>
                <a:lnTo>
                  <a:pt x="5638" y="870496"/>
                </a:lnTo>
                <a:lnTo>
                  <a:pt x="12573" y="916139"/>
                </a:lnTo>
                <a:lnTo>
                  <a:pt x="22123" y="960869"/>
                </a:lnTo>
                <a:lnTo>
                  <a:pt x="34213" y="1004633"/>
                </a:lnTo>
                <a:lnTo>
                  <a:pt x="48768" y="1047330"/>
                </a:lnTo>
                <a:lnTo>
                  <a:pt x="65697" y="1088885"/>
                </a:lnTo>
                <a:lnTo>
                  <a:pt x="84937" y="1129220"/>
                </a:lnTo>
                <a:lnTo>
                  <a:pt x="106375" y="1168234"/>
                </a:lnTo>
                <a:lnTo>
                  <a:pt x="129959" y="1205877"/>
                </a:lnTo>
                <a:lnTo>
                  <a:pt x="155575" y="1242034"/>
                </a:lnTo>
                <a:lnTo>
                  <a:pt x="183172" y="1276642"/>
                </a:lnTo>
                <a:lnTo>
                  <a:pt x="212648" y="1309611"/>
                </a:lnTo>
                <a:lnTo>
                  <a:pt x="243928" y="1340866"/>
                </a:lnTo>
                <a:lnTo>
                  <a:pt x="276923" y="1370304"/>
                </a:lnTo>
                <a:lnTo>
                  <a:pt x="311556" y="1397876"/>
                </a:lnTo>
                <a:lnTo>
                  <a:pt x="347738" y="1423479"/>
                </a:lnTo>
                <a:lnTo>
                  <a:pt x="385394" y="1447025"/>
                </a:lnTo>
                <a:lnTo>
                  <a:pt x="424434" y="1468450"/>
                </a:lnTo>
                <a:lnTo>
                  <a:pt x="464781" y="1487665"/>
                </a:lnTo>
                <a:lnTo>
                  <a:pt x="506361" y="1504581"/>
                </a:lnTo>
                <a:lnTo>
                  <a:pt x="549071" y="1519123"/>
                </a:lnTo>
                <a:lnTo>
                  <a:pt x="592848" y="1531200"/>
                </a:lnTo>
                <a:lnTo>
                  <a:pt x="637603" y="1540738"/>
                </a:lnTo>
                <a:lnTo>
                  <a:pt x="683247" y="1547660"/>
                </a:lnTo>
                <a:lnTo>
                  <a:pt x="729703" y="1551863"/>
                </a:lnTo>
                <a:lnTo>
                  <a:pt x="776884" y="1553286"/>
                </a:lnTo>
                <a:lnTo>
                  <a:pt x="824064" y="1551863"/>
                </a:lnTo>
                <a:lnTo>
                  <a:pt x="870521" y="1547660"/>
                </a:lnTo>
                <a:lnTo>
                  <a:pt x="916165" y="1540738"/>
                </a:lnTo>
                <a:lnTo>
                  <a:pt x="960920" y="1531200"/>
                </a:lnTo>
                <a:lnTo>
                  <a:pt x="1004697" y="1519123"/>
                </a:lnTo>
                <a:lnTo>
                  <a:pt x="1047407" y="1504581"/>
                </a:lnTo>
                <a:lnTo>
                  <a:pt x="1088986" y="1487665"/>
                </a:lnTo>
                <a:lnTo>
                  <a:pt x="1129334" y="1468450"/>
                </a:lnTo>
                <a:lnTo>
                  <a:pt x="1168387" y="1447025"/>
                </a:lnTo>
                <a:lnTo>
                  <a:pt x="1206042" y="1423479"/>
                </a:lnTo>
                <a:lnTo>
                  <a:pt x="1242225" y="1397876"/>
                </a:lnTo>
                <a:lnTo>
                  <a:pt x="1276858" y="1370304"/>
                </a:lnTo>
                <a:lnTo>
                  <a:pt x="1309852" y="1340866"/>
                </a:lnTo>
                <a:lnTo>
                  <a:pt x="1341132" y="1309611"/>
                </a:lnTo>
                <a:lnTo>
                  <a:pt x="1370609" y="1276642"/>
                </a:lnTo>
                <a:lnTo>
                  <a:pt x="1398206" y="1242034"/>
                </a:lnTo>
                <a:lnTo>
                  <a:pt x="1423822" y="1205877"/>
                </a:lnTo>
                <a:lnTo>
                  <a:pt x="1447406" y="1168234"/>
                </a:lnTo>
                <a:lnTo>
                  <a:pt x="1468843" y="1129220"/>
                </a:lnTo>
                <a:lnTo>
                  <a:pt x="1488084" y="1088885"/>
                </a:lnTo>
                <a:lnTo>
                  <a:pt x="1505013" y="1047330"/>
                </a:lnTo>
                <a:lnTo>
                  <a:pt x="1519567" y="1004633"/>
                </a:lnTo>
                <a:lnTo>
                  <a:pt x="1531670" y="960869"/>
                </a:lnTo>
                <a:lnTo>
                  <a:pt x="1541221" y="916139"/>
                </a:lnTo>
                <a:lnTo>
                  <a:pt x="1548142" y="870496"/>
                </a:lnTo>
                <a:lnTo>
                  <a:pt x="1552359" y="824052"/>
                </a:lnTo>
                <a:lnTo>
                  <a:pt x="1553781" y="776871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3603" y="3083270"/>
            <a:ext cx="19605" cy="19347"/>
          </a:xfrm>
          <a:prstGeom prst="rect">
            <a:avLst/>
          </a:prstGeom>
          <a:noFill/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8" name="Google Shape;168;p6"/>
          <p:cNvSpPr/>
          <p:nvPr/>
        </p:nvSpPr>
        <p:spPr>
          <a:xfrm>
            <a:off x="3970300" y="3293113"/>
            <a:ext cx="229192" cy="221423"/>
          </a:xfrm>
          <a:custGeom>
            <a:rect b="b" l="l" r="r" t="t"/>
            <a:pathLst>
              <a:path extrusionOk="0" h="1553845" w="1553845">
                <a:moveTo>
                  <a:pt x="1013244" y="607834"/>
                </a:moveTo>
                <a:lnTo>
                  <a:pt x="1008405" y="560476"/>
                </a:lnTo>
                <a:lnTo>
                  <a:pt x="994537" y="516255"/>
                </a:lnTo>
                <a:lnTo>
                  <a:pt x="972616" y="476123"/>
                </a:lnTo>
                <a:lnTo>
                  <a:pt x="943648" y="441083"/>
                </a:lnTo>
                <a:lnTo>
                  <a:pt x="908608" y="412115"/>
                </a:lnTo>
                <a:lnTo>
                  <a:pt x="868476" y="390194"/>
                </a:lnTo>
                <a:lnTo>
                  <a:pt x="824230" y="376326"/>
                </a:lnTo>
                <a:lnTo>
                  <a:pt x="776884" y="371487"/>
                </a:lnTo>
                <a:lnTo>
                  <a:pt x="729526" y="376326"/>
                </a:lnTo>
                <a:lnTo>
                  <a:pt x="685292" y="390194"/>
                </a:lnTo>
                <a:lnTo>
                  <a:pt x="645160" y="412115"/>
                </a:lnTo>
                <a:lnTo>
                  <a:pt x="610120" y="441083"/>
                </a:lnTo>
                <a:lnTo>
                  <a:pt x="581152" y="476123"/>
                </a:lnTo>
                <a:lnTo>
                  <a:pt x="559244" y="516255"/>
                </a:lnTo>
                <a:lnTo>
                  <a:pt x="545363" y="560476"/>
                </a:lnTo>
                <a:lnTo>
                  <a:pt x="540524" y="607834"/>
                </a:lnTo>
                <a:lnTo>
                  <a:pt x="543407" y="620382"/>
                </a:lnTo>
                <a:lnTo>
                  <a:pt x="551027" y="631240"/>
                </a:lnTo>
                <a:lnTo>
                  <a:pt x="561873" y="638860"/>
                </a:lnTo>
                <a:lnTo>
                  <a:pt x="574421" y="641743"/>
                </a:lnTo>
                <a:lnTo>
                  <a:pt x="589051" y="638860"/>
                </a:lnTo>
                <a:lnTo>
                  <a:pt x="599503" y="631240"/>
                </a:lnTo>
                <a:lnTo>
                  <a:pt x="605777" y="620382"/>
                </a:lnTo>
                <a:lnTo>
                  <a:pt x="607860" y="607834"/>
                </a:lnTo>
                <a:lnTo>
                  <a:pt x="614133" y="562127"/>
                </a:lnTo>
                <a:lnTo>
                  <a:pt x="631672" y="521614"/>
                </a:lnTo>
                <a:lnTo>
                  <a:pt x="658596" y="487680"/>
                </a:lnTo>
                <a:lnTo>
                  <a:pt x="693026" y="461708"/>
                </a:lnTo>
                <a:lnTo>
                  <a:pt x="733082" y="445109"/>
                </a:lnTo>
                <a:lnTo>
                  <a:pt x="776884" y="439267"/>
                </a:lnTo>
                <a:lnTo>
                  <a:pt x="822617" y="445109"/>
                </a:lnTo>
                <a:lnTo>
                  <a:pt x="863219" y="461708"/>
                </a:lnTo>
                <a:lnTo>
                  <a:pt x="897267" y="487680"/>
                </a:lnTo>
                <a:lnTo>
                  <a:pt x="923353" y="521614"/>
                </a:lnTo>
                <a:lnTo>
                  <a:pt x="940041" y="562127"/>
                </a:lnTo>
                <a:lnTo>
                  <a:pt x="945921" y="607834"/>
                </a:lnTo>
                <a:lnTo>
                  <a:pt x="940041" y="651637"/>
                </a:lnTo>
                <a:lnTo>
                  <a:pt x="923353" y="691692"/>
                </a:lnTo>
                <a:lnTo>
                  <a:pt x="897267" y="726135"/>
                </a:lnTo>
                <a:lnTo>
                  <a:pt x="863219" y="753059"/>
                </a:lnTo>
                <a:lnTo>
                  <a:pt x="822617" y="770597"/>
                </a:lnTo>
                <a:lnTo>
                  <a:pt x="776884" y="776871"/>
                </a:lnTo>
                <a:lnTo>
                  <a:pt x="764527" y="779754"/>
                </a:lnTo>
                <a:lnTo>
                  <a:pt x="753656" y="787374"/>
                </a:lnTo>
                <a:lnTo>
                  <a:pt x="745934" y="798220"/>
                </a:lnTo>
                <a:lnTo>
                  <a:pt x="742988" y="810768"/>
                </a:lnTo>
                <a:lnTo>
                  <a:pt x="742988" y="1013231"/>
                </a:lnTo>
                <a:lnTo>
                  <a:pt x="745934" y="1025575"/>
                </a:lnTo>
                <a:lnTo>
                  <a:pt x="753656" y="1036447"/>
                </a:lnTo>
                <a:lnTo>
                  <a:pt x="764527" y="1044181"/>
                </a:lnTo>
                <a:lnTo>
                  <a:pt x="776884" y="1047127"/>
                </a:lnTo>
                <a:lnTo>
                  <a:pt x="791591" y="1044181"/>
                </a:lnTo>
                <a:lnTo>
                  <a:pt x="802195" y="1036447"/>
                </a:lnTo>
                <a:lnTo>
                  <a:pt x="808634" y="1025575"/>
                </a:lnTo>
                <a:lnTo>
                  <a:pt x="810793" y="1013231"/>
                </a:lnTo>
                <a:lnTo>
                  <a:pt x="810793" y="838631"/>
                </a:lnTo>
                <a:lnTo>
                  <a:pt x="859155" y="826795"/>
                </a:lnTo>
                <a:lnTo>
                  <a:pt x="902512" y="806284"/>
                </a:lnTo>
                <a:lnTo>
                  <a:pt x="939990" y="778065"/>
                </a:lnTo>
                <a:lnTo>
                  <a:pt x="970699" y="743127"/>
                </a:lnTo>
                <a:lnTo>
                  <a:pt x="993736" y="702449"/>
                </a:lnTo>
                <a:lnTo>
                  <a:pt x="1008227" y="657021"/>
                </a:lnTo>
                <a:lnTo>
                  <a:pt x="1013244" y="607834"/>
                </a:lnTo>
                <a:close/>
              </a:path>
              <a:path extrusionOk="0" h="1553845" w="1553845">
                <a:moveTo>
                  <a:pt x="1553781" y="776871"/>
                </a:moveTo>
                <a:lnTo>
                  <a:pt x="1552359" y="729691"/>
                </a:lnTo>
                <a:lnTo>
                  <a:pt x="1548142" y="683234"/>
                </a:lnTo>
                <a:lnTo>
                  <a:pt x="1541221" y="637590"/>
                </a:lnTo>
                <a:lnTo>
                  <a:pt x="1531670" y="592836"/>
                </a:lnTo>
                <a:lnTo>
                  <a:pt x="1519567" y="549071"/>
                </a:lnTo>
                <a:lnTo>
                  <a:pt x="1505013" y="506349"/>
                </a:lnTo>
                <a:lnTo>
                  <a:pt x="1488084" y="464781"/>
                </a:lnTo>
                <a:lnTo>
                  <a:pt x="1485963" y="460336"/>
                </a:lnTo>
                <a:lnTo>
                  <a:pt x="1485963" y="776871"/>
                </a:lnTo>
                <a:lnTo>
                  <a:pt x="1484337" y="825030"/>
                </a:lnTo>
                <a:lnTo>
                  <a:pt x="1479537" y="872375"/>
                </a:lnTo>
                <a:lnTo>
                  <a:pt x="1471650" y="918794"/>
                </a:lnTo>
                <a:lnTo>
                  <a:pt x="1460792" y="964184"/>
                </a:lnTo>
                <a:lnTo>
                  <a:pt x="1447050" y="1008443"/>
                </a:lnTo>
                <a:lnTo>
                  <a:pt x="1430553" y="1051433"/>
                </a:lnTo>
                <a:lnTo>
                  <a:pt x="1411376" y="1093076"/>
                </a:lnTo>
                <a:lnTo>
                  <a:pt x="1389634" y="1133246"/>
                </a:lnTo>
                <a:lnTo>
                  <a:pt x="1365440" y="1171829"/>
                </a:lnTo>
                <a:lnTo>
                  <a:pt x="1338872" y="1208722"/>
                </a:lnTo>
                <a:lnTo>
                  <a:pt x="1310055" y="1243812"/>
                </a:lnTo>
                <a:lnTo>
                  <a:pt x="1279093" y="1276985"/>
                </a:lnTo>
                <a:lnTo>
                  <a:pt x="1246073" y="1308138"/>
                </a:lnTo>
                <a:lnTo>
                  <a:pt x="1211097" y="1337170"/>
                </a:lnTo>
                <a:lnTo>
                  <a:pt x="1174292" y="1363954"/>
                </a:lnTo>
                <a:lnTo>
                  <a:pt x="1135735" y="1388376"/>
                </a:lnTo>
                <a:lnTo>
                  <a:pt x="1095540" y="1410347"/>
                </a:lnTo>
                <a:lnTo>
                  <a:pt x="1053795" y="1429740"/>
                </a:lnTo>
                <a:lnTo>
                  <a:pt x="1010627" y="1446453"/>
                </a:lnTo>
                <a:lnTo>
                  <a:pt x="966139" y="1460385"/>
                </a:lnTo>
                <a:lnTo>
                  <a:pt x="920407" y="1471396"/>
                </a:lnTo>
                <a:lnTo>
                  <a:pt x="873556" y="1479410"/>
                </a:lnTo>
                <a:lnTo>
                  <a:pt x="825677" y="1484287"/>
                </a:lnTo>
                <a:lnTo>
                  <a:pt x="776884" y="1485950"/>
                </a:lnTo>
                <a:lnTo>
                  <a:pt x="728726" y="1484287"/>
                </a:lnTo>
                <a:lnTo>
                  <a:pt x="681380" y="1479410"/>
                </a:lnTo>
                <a:lnTo>
                  <a:pt x="634949" y="1471396"/>
                </a:lnTo>
                <a:lnTo>
                  <a:pt x="589559" y="1460385"/>
                </a:lnTo>
                <a:lnTo>
                  <a:pt x="545312" y="1446453"/>
                </a:lnTo>
                <a:lnTo>
                  <a:pt x="502310" y="1429740"/>
                </a:lnTo>
                <a:lnTo>
                  <a:pt x="460679" y="1410347"/>
                </a:lnTo>
                <a:lnTo>
                  <a:pt x="420509" y="1388376"/>
                </a:lnTo>
                <a:lnTo>
                  <a:pt x="381927" y="1363954"/>
                </a:lnTo>
                <a:lnTo>
                  <a:pt x="345033" y="1337170"/>
                </a:lnTo>
                <a:lnTo>
                  <a:pt x="309943" y="1308138"/>
                </a:lnTo>
                <a:lnTo>
                  <a:pt x="276771" y="1276985"/>
                </a:lnTo>
                <a:lnTo>
                  <a:pt x="245605" y="1243812"/>
                </a:lnTo>
                <a:lnTo>
                  <a:pt x="216585" y="1208722"/>
                </a:lnTo>
                <a:lnTo>
                  <a:pt x="189801" y="1171829"/>
                </a:lnTo>
                <a:lnTo>
                  <a:pt x="165366" y="1133246"/>
                </a:lnTo>
                <a:lnTo>
                  <a:pt x="143408" y="1093076"/>
                </a:lnTo>
                <a:lnTo>
                  <a:pt x="124002" y="1051433"/>
                </a:lnTo>
                <a:lnTo>
                  <a:pt x="107289" y="1008443"/>
                </a:lnTo>
                <a:lnTo>
                  <a:pt x="93370" y="964184"/>
                </a:lnTo>
                <a:lnTo>
                  <a:pt x="82346" y="918794"/>
                </a:lnTo>
                <a:lnTo>
                  <a:pt x="74345" y="872375"/>
                </a:lnTo>
                <a:lnTo>
                  <a:pt x="69456" y="825030"/>
                </a:lnTo>
                <a:lnTo>
                  <a:pt x="67805" y="776871"/>
                </a:lnTo>
                <a:lnTo>
                  <a:pt x="69456" y="728014"/>
                </a:lnTo>
                <a:lnTo>
                  <a:pt x="74345" y="680097"/>
                </a:lnTo>
                <a:lnTo>
                  <a:pt x="82346" y="633209"/>
                </a:lnTo>
                <a:lnTo>
                  <a:pt x="93370" y="587451"/>
                </a:lnTo>
                <a:lnTo>
                  <a:pt x="107289" y="542937"/>
                </a:lnTo>
                <a:lnTo>
                  <a:pt x="124002" y="499745"/>
                </a:lnTo>
                <a:lnTo>
                  <a:pt x="143408" y="458012"/>
                </a:lnTo>
                <a:lnTo>
                  <a:pt x="165366" y="417804"/>
                </a:lnTo>
                <a:lnTo>
                  <a:pt x="189801" y="379260"/>
                </a:lnTo>
                <a:lnTo>
                  <a:pt x="216585" y="342442"/>
                </a:lnTo>
                <a:lnTo>
                  <a:pt x="245605" y="307492"/>
                </a:lnTo>
                <a:lnTo>
                  <a:pt x="276771" y="274485"/>
                </a:lnTo>
                <a:lnTo>
                  <a:pt x="309943" y="243535"/>
                </a:lnTo>
                <a:lnTo>
                  <a:pt x="345033" y="214731"/>
                </a:lnTo>
                <a:lnTo>
                  <a:pt x="381927" y="188188"/>
                </a:lnTo>
                <a:lnTo>
                  <a:pt x="420509" y="164007"/>
                </a:lnTo>
                <a:lnTo>
                  <a:pt x="460679" y="142290"/>
                </a:lnTo>
                <a:lnTo>
                  <a:pt x="502310" y="123139"/>
                </a:lnTo>
                <a:lnTo>
                  <a:pt x="545312" y="106654"/>
                </a:lnTo>
                <a:lnTo>
                  <a:pt x="589559" y="92925"/>
                </a:lnTo>
                <a:lnTo>
                  <a:pt x="634949" y="82080"/>
                </a:lnTo>
                <a:lnTo>
                  <a:pt x="681380" y="74206"/>
                </a:lnTo>
                <a:lnTo>
                  <a:pt x="728726" y="69405"/>
                </a:lnTo>
                <a:lnTo>
                  <a:pt x="776884" y="67779"/>
                </a:lnTo>
                <a:lnTo>
                  <a:pt x="825677" y="69405"/>
                </a:lnTo>
                <a:lnTo>
                  <a:pt x="873556" y="74206"/>
                </a:lnTo>
                <a:lnTo>
                  <a:pt x="920407" y="82080"/>
                </a:lnTo>
                <a:lnTo>
                  <a:pt x="966139" y="92925"/>
                </a:lnTo>
                <a:lnTo>
                  <a:pt x="1010627" y="106654"/>
                </a:lnTo>
                <a:lnTo>
                  <a:pt x="1053795" y="123139"/>
                </a:lnTo>
                <a:lnTo>
                  <a:pt x="1095540" y="142290"/>
                </a:lnTo>
                <a:lnTo>
                  <a:pt x="1135735" y="164007"/>
                </a:lnTo>
                <a:lnTo>
                  <a:pt x="1174292" y="188188"/>
                </a:lnTo>
                <a:lnTo>
                  <a:pt x="1211097" y="214731"/>
                </a:lnTo>
                <a:lnTo>
                  <a:pt x="1246073" y="243535"/>
                </a:lnTo>
                <a:lnTo>
                  <a:pt x="1279093" y="274485"/>
                </a:lnTo>
                <a:lnTo>
                  <a:pt x="1310055" y="307492"/>
                </a:lnTo>
                <a:lnTo>
                  <a:pt x="1338872" y="342442"/>
                </a:lnTo>
                <a:lnTo>
                  <a:pt x="1365440" y="379260"/>
                </a:lnTo>
                <a:lnTo>
                  <a:pt x="1389634" y="417804"/>
                </a:lnTo>
                <a:lnTo>
                  <a:pt x="1411376" y="458012"/>
                </a:lnTo>
                <a:lnTo>
                  <a:pt x="1430553" y="499745"/>
                </a:lnTo>
                <a:lnTo>
                  <a:pt x="1447050" y="542937"/>
                </a:lnTo>
                <a:lnTo>
                  <a:pt x="1460792" y="587451"/>
                </a:lnTo>
                <a:lnTo>
                  <a:pt x="1471650" y="633209"/>
                </a:lnTo>
                <a:lnTo>
                  <a:pt x="1479537" y="680097"/>
                </a:lnTo>
                <a:lnTo>
                  <a:pt x="1484337" y="728014"/>
                </a:lnTo>
                <a:lnTo>
                  <a:pt x="1485963" y="776871"/>
                </a:lnTo>
                <a:lnTo>
                  <a:pt x="1485963" y="460336"/>
                </a:lnTo>
                <a:lnTo>
                  <a:pt x="1468843" y="424421"/>
                </a:lnTo>
                <a:lnTo>
                  <a:pt x="1447406" y="385381"/>
                </a:lnTo>
                <a:lnTo>
                  <a:pt x="1423822" y="347726"/>
                </a:lnTo>
                <a:lnTo>
                  <a:pt x="1398206" y="311543"/>
                </a:lnTo>
                <a:lnTo>
                  <a:pt x="1370609" y="276910"/>
                </a:lnTo>
                <a:lnTo>
                  <a:pt x="1341132" y="243916"/>
                </a:lnTo>
                <a:lnTo>
                  <a:pt x="1309852" y="212636"/>
                </a:lnTo>
                <a:lnTo>
                  <a:pt x="1276858" y="183159"/>
                </a:lnTo>
                <a:lnTo>
                  <a:pt x="1242225" y="155575"/>
                </a:lnTo>
                <a:lnTo>
                  <a:pt x="1206042" y="129946"/>
                </a:lnTo>
                <a:lnTo>
                  <a:pt x="1168387" y="106362"/>
                </a:lnTo>
                <a:lnTo>
                  <a:pt x="1129334" y="84924"/>
                </a:lnTo>
                <a:lnTo>
                  <a:pt x="1093381" y="67779"/>
                </a:lnTo>
                <a:lnTo>
                  <a:pt x="1047407" y="48755"/>
                </a:lnTo>
                <a:lnTo>
                  <a:pt x="1004697" y="34201"/>
                </a:lnTo>
                <a:lnTo>
                  <a:pt x="960920" y="22110"/>
                </a:lnTo>
                <a:lnTo>
                  <a:pt x="916165" y="12560"/>
                </a:lnTo>
                <a:lnTo>
                  <a:pt x="870521" y="5626"/>
                </a:lnTo>
                <a:lnTo>
                  <a:pt x="824064" y="1422"/>
                </a:lnTo>
                <a:lnTo>
                  <a:pt x="776884" y="0"/>
                </a:lnTo>
                <a:lnTo>
                  <a:pt x="729703" y="1422"/>
                </a:lnTo>
                <a:lnTo>
                  <a:pt x="683247" y="5626"/>
                </a:lnTo>
                <a:lnTo>
                  <a:pt x="637603" y="12560"/>
                </a:lnTo>
                <a:lnTo>
                  <a:pt x="592848" y="22110"/>
                </a:lnTo>
                <a:lnTo>
                  <a:pt x="549071" y="34201"/>
                </a:lnTo>
                <a:lnTo>
                  <a:pt x="506361" y="48755"/>
                </a:lnTo>
                <a:lnTo>
                  <a:pt x="464781" y="65697"/>
                </a:lnTo>
                <a:lnTo>
                  <a:pt x="424434" y="84924"/>
                </a:lnTo>
                <a:lnTo>
                  <a:pt x="385394" y="106362"/>
                </a:lnTo>
                <a:lnTo>
                  <a:pt x="347738" y="129946"/>
                </a:lnTo>
                <a:lnTo>
                  <a:pt x="311556" y="155575"/>
                </a:lnTo>
                <a:lnTo>
                  <a:pt x="276923" y="183159"/>
                </a:lnTo>
                <a:lnTo>
                  <a:pt x="243928" y="212636"/>
                </a:lnTo>
                <a:lnTo>
                  <a:pt x="212648" y="243916"/>
                </a:lnTo>
                <a:lnTo>
                  <a:pt x="183172" y="276910"/>
                </a:lnTo>
                <a:lnTo>
                  <a:pt x="155575" y="311543"/>
                </a:lnTo>
                <a:lnTo>
                  <a:pt x="129959" y="347726"/>
                </a:lnTo>
                <a:lnTo>
                  <a:pt x="106375" y="385381"/>
                </a:lnTo>
                <a:lnTo>
                  <a:pt x="84937" y="424421"/>
                </a:lnTo>
                <a:lnTo>
                  <a:pt x="65697" y="464781"/>
                </a:lnTo>
                <a:lnTo>
                  <a:pt x="48768" y="506349"/>
                </a:lnTo>
                <a:lnTo>
                  <a:pt x="34213" y="549071"/>
                </a:lnTo>
                <a:lnTo>
                  <a:pt x="22123" y="592836"/>
                </a:lnTo>
                <a:lnTo>
                  <a:pt x="12573" y="637590"/>
                </a:lnTo>
                <a:lnTo>
                  <a:pt x="5638" y="683234"/>
                </a:lnTo>
                <a:lnTo>
                  <a:pt x="1422" y="729691"/>
                </a:lnTo>
                <a:lnTo>
                  <a:pt x="0" y="776871"/>
                </a:lnTo>
                <a:lnTo>
                  <a:pt x="1422" y="824052"/>
                </a:lnTo>
                <a:lnTo>
                  <a:pt x="5638" y="870496"/>
                </a:lnTo>
                <a:lnTo>
                  <a:pt x="12573" y="916139"/>
                </a:lnTo>
                <a:lnTo>
                  <a:pt x="22123" y="960869"/>
                </a:lnTo>
                <a:lnTo>
                  <a:pt x="34213" y="1004633"/>
                </a:lnTo>
                <a:lnTo>
                  <a:pt x="48768" y="1047330"/>
                </a:lnTo>
                <a:lnTo>
                  <a:pt x="65697" y="1088885"/>
                </a:lnTo>
                <a:lnTo>
                  <a:pt x="84937" y="1129220"/>
                </a:lnTo>
                <a:lnTo>
                  <a:pt x="106375" y="1168234"/>
                </a:lnTo>
                <a:lnTo>
                  <a:pt x="129959" y="1205877"/>
                </a:lnTo>
                <a:lnTo>
                  <a:pt x="155575" y="1242034"/>
                </a:lnTo>
                <a:lnTo>
                  <a:pt x="183172" y="1276642"/>
                </a:lnTo>
                <a:lnTo>
                  <a:pt x="212648" y="1309611"/>
                </a:lnTo>
                <a:lnTo>
                  <a:pt x="243928" y="1340866"/>
                </a:lnTo>
                <a:lnTo>
                  <a:pt x="276923" y="1370304"/>
                </a:lnTo>
                <a:lnTo>
                  <a:pt x="311556" y="1397876"/>
                </a:lnTo>
                <a:lnTo>
                  <a:pt x="347738" y="1423479"/>
                </a:lnTo>
                <a:lnTo>
                  <a:pt x="385394" y="1447025"/>
                </a:lnTo>
                <a:lnTo>
                  <a:pt x="424434" y="1468450"/>
                </a:lnTo>
                <a:lnTo>
                  <a:pt x="464781" y="1487665"/>
                </a:lnTo>
                <a:lnTo>
                  <a:pt x="506361" y="1504581"/>
                </a:lnTo>
                <a:lnTo>
                  <a:pt x="549071" y="1519123"/>
                </a:lnTo>
                <a:lnTo>
                  <a:pt x="592848" y="1531200"/>
                </a:lnTo>
                <a:lnTo>
                  <a:pt x="637603" y="1540738"/>
                </a:lnTo>
                <a:lnTo>
                  <a:pt x="683247" y="1547660"/>
                </a:lnTo>
                <a:lnTo>
                  <a:pt x="729703" y="1551863"/>
                </a:lnTo>
                <a:lnTo>
                  <a:pt x="776884" y="1553286"/>
                </a:lnTo>
                <a:lnTo>
                  <a:pt x="824064" y="1551863"/>
                </a:lnTo>
                <a:lnTo>
                  <a:pt x="870521" y="1547660"/>
                </a:lnTo>
                <a:lnTo>
                  <a:pt x="916165" y="1540738"/>
                </a:lnTo>
                <a:lnTo>
                  <a:pt x="960920" y="1531200"/>
                </a:lnTo>
                <a:lnTo>
                  <a:pt x="1004697" y="1519123"/>
                </a:lnTo>
                <a:lnTo>
                  <a:pt x="1047407" y="1504581"/>
                </a:lnTo>
                <a:lnTo>
                  <a:pt x="1088986" y="1487665"/>
                </a:lnTo>
                <a:lnTo>
                  <a:pt x="1129334" y="1468450"/>
                </a:lnTo>
                <a:lnTo>
                  <a:pt x="1168387" y="1447025"/>
                </a:lnTo>
                <a:lnTo>
                  <a:pt x="1206042" y="1423479"/>
                </a:lnTo>
                <a:lnTo>
                  <a:pt x="1242225" y="1397876"/>
                </a:lnTo>
                <a:lnTo>
                  <a:pt x="1276858" y="1370304"/>
                </a:lnTo>
                <a:lnTo>
                  <a:pt x="1309852" y="1340866"/>
                </a:lnTo>
                <a:lnTo>
                  <a:pt x="1341132" y="1309611"/>
                </a:lnTo>
                <a:lnTo>
                  <a:pt x="1370609" y="1276642"/>
                </a:lnTo>
                <a:lnTo>
                  <a:pt x="1398206" y="1242034"/>
                </a:lnTo>
                <a:lnTo>
                  <a:pt x="1423822" y="1205877"/>
                </a:lnTo>
                <a:lnTo>
                  <a:pt x="1447406" y="1168234"/>
                </a:lnTo>
                <a:lnTo>
                  <a:pt x="1468843" y="1129220"/>
                </a:lnTo>
                <a:lnTo>
                  <a:pt x="1488084" y="1088885"/>
                </a:lnTo>
                <a:lnTo>
                  <a:pt x="1505013" y="1047330"/>
                </a:lnTo>
                <a:lnTo>
                  <a:pt x="1519567" y="1004633"/>
                </a:lnTo>
                <a:lnTo>
                  <a:pt x="1531670" y="960869"/>
                </a:lnTo>
                <a:lnTo>
                  <a:pt x="1541221" y="916139"/>
                </a:lnTo>
                <a:lnTo>
                  <a:pt x="1548142" y="870496"/>
                </a:lnTo>
                <a:lnTo>
                  <a:pt x="1552359" y="824052"/>
                </a:lnTo>
                <a:lnTo>
                  <a:pt x="1553781" y="776871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3603" y="3460195"/>
            <a:ext cx="19605" cy="19347"/>
          </a:xfrm>
          <a:prstGeom prst="rect">
            <a:avLst/>
          </a:prstGeom>
          <a:noFill/>
          <a:ln cap="flat" cmpd="sng" w="9525">
            <a:solidFill>
              <a:srgbClr val="FF65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/>
          <p:cNvSpPr txBox="1"/>
          <p:nvPr>
            <p:ph idx="11" type="ftr"/>
          </p:nvPr>
        </p:nvSpPr>
        <p:spPr>
          <a:xfrm>
            <a:off x="457209" y="4835588"/>
            <a:ext cx="7731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175" name="Google Shape;175;p7"/>
          <p:cNvSpPr txBox="1"/>
          <p:nvPr>
            <p:ph idx="12" type="sldNum"/>
          </p:nvPr>
        </p:nvSpPr>
        <p:spPr>
          <a:xfrm>
            <a:off x="8774236" y="4835592"/>
            <a:ext cx="789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7</a:t>
            </a:r>
            <a:endParaRPr/>
          </a:p>
        </p:txBody>
      </p:sp>
      <p:sp>
        <p:nvSpPr>
          <p:cNvPr id="176" name="Google Shape;176;p7"/>
          <p:cNvSpPr txBox="1"/>
          <p:nvPr/>
        </p:nvSpPr>
        <p:spPr>
          <a:xfrm>
            <a:off x="378350" y="1609763"/>
            <a:ext cx="34557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Клиенты каждого банка останутся на своей собственной ИТ-инфраструктуре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Изменение только внешнего вида сайта и банковского приложения Сибирского Альянс Банка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создание совместной ИТ-инфраструктуры после объединения банков (2 квартал 2025 г.)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более прост в реализации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более ресурсозатратно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более высокая цена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7"/>
          <p:cNvSpPr txBox="1"/>
          <p:nvPr/>
        </p:nvSpPr>
        <p:spPr>
          <a:xfrm>
            <a:off x="378349" y="336650"/>
            <a:ext cx="78330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Предложение подхода по присоединению. </a:t>
            </a:r>
            <a:r>
              <a:rPr b="1" i="0" lang="ru" sz="15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Обсуждение ИТ-инфраструктур</a:t>
            </a:r>
            <a:endParaRPr b="1" i="0" sz="15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8" name="Google Shape;178;p7"/>
          <p:cNvSpPr txBox="1"/>
          <p:nvPr/>
        </p:nvSpPr>
        <p:spPr>
          <a:xfrm>
            <a:off x="378351" y="1178600"/>
            <a:ext cx="41439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Вариант 1</a:t>
            </a:r>
            <a:endParaRPr b="0" i="0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9" name="Google Shape;179;p7"/>
          <p:cNvSpPr txBox="1"/>
          <p:nvPr/>
        </p:nvSpPr>
        <p:spPr>
          <a:xfrm>
            <a:off x="4683975" y="1483175"/>
            <a:ext cx="3719400" cy="3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Создание нового ИТ-ландшафта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20% IT-специалистов для поддержания текущих инфраструктур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80% IT-специалистов для создания нового ИТ-ландшафта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большее количество действий со стороны ИТ-команд банков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более финансово выгоден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более удобный и качественный подход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ориентированный на долгосрочный период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7"/>
          <p:cNvSpPr txBox="1"/>
          <p:nvPr/>
        </p:nvSpPr>
        <p:spPr>
          <a:xfrm>
            <a:off x="4683976" y="1177150"/>
            <a:ext cx="43869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Вариант 2 </a:t>
            </a:r>
            <a:r>
              <a:rPr b="1" i="1" lang="ru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(рекомендуемый)</a:t>
            </a:r>
            <a:endParaRPr b="0" i="1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1" name="Google Shape;181;p7"/>
          <p:cNvSpPr/>
          <p:nvPr/>
        </p:nvSpPr>
        <p:spPr>
          <a:xfrm>
            <a:off x="378350" y="4577500"/>
            <a:ext cx="216227" cy="221150"/>
          </a:xfrm>
          <a:custGeom>
            <a:rect b="b" l="l" r="r" t="t"/>
            <a:pathLst>
              <a:path extrusionOk="0" h="1805304" w="1840229">
                <a:moveTo>
                  <a:pt x="1592440" y="810374"/>
                </a:moveTo>
                <a:lnTo>
                  <a:pt x="1588782" y="792429"/>
                </a:lnTo>
                <a:lnTo>
                  <a:pt x="1579194" y="779602"/>
                </a:lnTo>
                <a:lnTo>
                  <a:pt x="1565706" y="771906"/>
                </a:lnTo>
                <a:lnTo>
                  <a:pt x="1550390" y="769340"/>
                </a:lnTo>
                <a:lnTo>
                  <a:pt x="1532153" y="771906"/>
                </a:lnTo>
                <a:lnTo>
                  <a:pt x="1518983" y="779602"/>
                </a:lnTo>
                <a:lnTo>
                  <a:pt x="1511020" y="792429"/>
                </a:lnTo>
                <a:lnTo>
                  <a:pt x="1508328" y="810374"/>
                </a:lnTo>
                <a:lnTo>
                  <a:pt x="1508328" y="1721942"/>
                </a:lnTo>
                <a:lnTo>
                  <a:pt x="84124" y="1721942"/>
                </a:lnTo>
                <a:lnTo>
                  <a:pt x="84124" y="313563"/>
                </a:lnTo>
                <a:lnTo>
                  <a:pt x="1089482" y="313563"/>
                </a:lnTo>
                <a:lnTo>
                  <a:pt x="1105039" y="309943"/>
                </a:lnTo>
                <a:lnTo>
                  <a:pt x="1131531" y="271970"/>
                </a:lnTo>
                <a:lnTo>
                  <a:pt x="1105039" y="233045"/>
                </a:lnTo>
                <a:lnTo>
                  <a:pt x="1089482" y="230390"/>
                </a:lnTo>
                <a:lnTo>
                  <a:pt x="42062" y="230390"/>
                </a:lnTo>
                <a:lnTo>
                  <a:pt x="23825" y="233045"/>
                </a:lnTo>
                <a:lnTo>
                  <a:pt x="10668" y="240931"/>
                </a:lnTo>
                <a:lnTo>
                  <a:pt x="2692" y="253936"/>
                </a:lnTo>
                <a:lnTo>
                  <a:pt x="0" y="271970"/>
                </a:lnTo>
                <a:lnTo>
                  <a:pt x="0" y="1763534"/>
                </a:lnTo>
                <a:lnTo>
                  <a:pt x="2692" y="1778685"/>
                </a:lnTo>
                <a:lnTo>
                  <a:pt x="10668" y="1792020"/>
                </a:lnTo>
                <a:lnTo>
                  <a:pt x="23825" y="1801507"/>
                </a:lnTo>
                <a:lnTo>
                  <a:pt x="42062" y="1805127"/>
                </a:lnTo>
                <a:lnTo>
                  <a:pt x="1550390" y="1805127"/>
                </a:lnTo>
                <a:lnTo>
                  <a:pt x="1565706" y="1801507"/>
                </a:lnTo>
                <a:lnTo>
                  <a:pt x="1579194" y="1792020"/>
                </a:lnTo>
                <a:lnTo>
                  <a:pt x="1588782" y="1778685"/>
                </a:lnTo>
                <a:lnTo>
                  <a:pt x="1592440" y="1763534"/>
                </a:lnTo>
                <a:lnTo>
                  <a:pt x="1592440" y="810374"/>
                </a:lnTo>
                <a:close/>
              </a:path>
              <a:path extrusionOk="0" h="1805304" w="1840229">
                <a:moveTo>
                  <a:pt x="1840191" y="38100"/>
                </a:moveTo>
                <a:lnTo>
                  <a:pt x="1837588" y="22161"/>
                </a:lnTo>
                <a:lnTo>
                  <a:pt x="1829803" y="9309"/>
                </a:lnTo>
                <a:lnTo>
                  <a:pt x="1813191" y="1752"/>
                </a:lnTo>
                <a:lnTo>
                  <a:pt x="1795818" y="0"/>
                </a:lnTo>
                <a:lnTo>
                  <a:pt x="1779739" y="4762"/>
                </a:lnTo>
                <a:lnTo>
                  <a:pt x="1767014" y="16725"/>
                </a:lnTo>
                <a:lnTo>
                  <a:pt x="747255" y="1266151"/>
                </a:lnTo>
                <a:lnTo>
                  <a:pt x="363550" y="879868"/>
                </a:lnTo>
                <a:lnTo>
                  <a:pt x="320205" y="871867"/>
                </a:lnTo>
                <a:lnTo>
                  <a:pt x="291680" y="913282"/>
                </a:lnTo>
                <a:lnTo>
                  <a:pt x="295668" y="929157"/>
                </a:lnTo>
                <a:lnTo>
                  <a:pt x="726516" y="1356182"/>
                </a:lnTo>
                <a:lnTo>
                  <a:pt x="754164" y="1369847"/>
                </a:lnTo>
                <a:lnTo>
                  <a:pt x="763676" y="1368666"/>
                </a:lnTo>
                <a:lnTo>
                  <a:pt x="1829803" y="71996"/>
                </a:lnTo>
                <a:lnTo>
                  <a:pt x="1837588" y="55321"/>
                </a:lnTo>
                <a:lnTo>
                  <a:pt x="1840191" y="381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FF65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7"/>
          <p:cNvSpPr/>
          <p:nvPr/>
        </p:nvSpPr>
        <p:spPr>
          <a:xfrm>
            <a:off x="378350" y="3849350"/>
            <a:ext cx="216227" cy="221150"/>
          </a:xfrm>
          <a:custGeom>
            <a:rect b="b" l="l" r="r" t="t"/>
            <a:pathLst>
              <a:path extrusionOk="0" h="1805304" w="1840229">
                <a:moveTo>
                  <a:pt x="1592440" y="810374"/>
                </a:moveTo>
                <a:lnTo>
                  <a:pt x="1588782" y="792429"/>
                </a:lnTo>
                <a:lnTo>
                  <a:pt x="1579194" y="779602"/>
                </a:lnTo>
                <a:lnTo>
                  <a:pt x="1565706" y="771906"/>
                </a:lnTo>
                <a:lnTo>
                  <a:pt x="1550390" y="769340"/>
                </a:lnTo>
                <a:lnTo>
                  <a:pt x="1532153" y="771906"/>
                </a:lnTo>
                <a:lnTo>
                  <a:pt x="1518983" y="779602"/>
                </a:lnTo>
                <a:lnTo>
                  <a:pt x="1511020" y="792429"/>
                </a:lnTo>
                <a:lnTo>
                  <a:pt x="1508328" y="810374"/>
                </a:lnTo>
                <a:lnTo>
                  <a:pt x="1508328" y="1721942"/>
                </a:lnTo>
                <a:lnTo>
                  <a:pt x="84124" y="1721942"/>
                </a:lnTo>
                <a:lnTo>
                  <a:pt x="84124" y="313563"/>
                </a:lnTo>
                <a:lnTo>
                  <a:pt x="1089482" y="313563"/>
                </a:lnTo>
                <a:lnTo>
                  <a:pt x="1105039" y="309943"/>
                </a:lnTo>
                <a:lnTo>
                  <a:pt x="1131531" y="271970"/>
                </a:lnTo>
                <a:lnTo>
                  <a:pt x="1105039" y="233045"/>
                </a:lnTo>
                <a:lnTo>
                  <a:pt x="1089482" y="230390"/>
                </a:lnTo>
                <a:lnTo>
                  <a:pt x="42062" y="230390"/>
                </a:lnTo>
                <a:lnTo>
                  <a:pt x="23825" y="233045"/>
                </a:lnTo>
                <a:lnTo>
                  <a:pt x="10668" y="240931"/>
                </a:lnTo>
                <a:lnTo>
                  <a:pt x="2692" y="253936"/>
                </a:lnTo>
                <a:lnTo>
                  <a:pt x="0" y="271970"/>
                </a:lnTo>
                <a:lnTo>
                  <a:pt x="0" y="1763534"/>
                </a:lnTo>
                <a:lnTo>
                  <a:pt x="2692" y="1778685"/>
                </a:lnTo>
                <a:lnTo>
                  <a:pt x="10668" y="1792020"/>
                </a:lnTo>
                <a:lnTo>
                  <a:pt x="23825" y="1801507"/>
                </a:lnTo>
                <a:lnTo>
                  <a:pt x="42062" y="1805127"/>
                </a:lnTo>
                <a:lnTo>
                  <a:pt x="1550390" y="1805127"/>
                </a:lnTo>
                <a:lnTo>
                  <a:pt x="1565706" y="1801507"/>
                </a:lnTo>
                <a:lnTo>
                  <a:pt x="1579194" y="1792020"/>
                </a:lnTo>
                <a:lnTo>
                  <a:pt x="1588782" y="1778685"/>
                </a:lnTo>
                <a:lnTo>
                  <a:pt x="1592440" y="1763534"/>
                </a:lnTo>
                <a:lnTo>
                  <a:pt x="1592440" y="810374"/>
                </a:lnTo>
                <a:close/>
              </a:path>
              <a:path extrusionOk="0" h="1805304" w="1840229">
                <a:moveTo>
                  <a:pt x="1840191" y="38100"/>
                </a:moveTo>
                <a:lnTo>
                  <a:pt x="1837588" y="22161"/>
                </a:lnTo>
                <a:lnTo>
                  <a:pt x="1829803" y="9309"/>
                </a:lnTo>
                <a:lnTo>
                  <a:pt x="1813191" y="1752"/>
                </a:lnTo>
                <a:lnTo>
                  <a:pt x="1795818" y="0"/>
                </a:lnTo>
                <a:lnTo>
                  <a:pt x="1779739" y="4762"/>
                </a:lnTo>
                <a:lnTo>
                  <a:pt x="1767014" y="16725"/>
                </a:lnTo>
                <a:lnTo>
                  <a:pt x="747255" y="1266151"/>
                </a:lnTo>
                <a:lnTo>
                  <a:pt x="363550" y="879868"/>
                </a:lnTo>
                <a:lnTo>
                  <a:pt x="320205" y="871867"/>
                </a:lnTo>
                <a:lnTo>
                  <a:pt x="291680" y="913282"/>
                </a:lnTo>
                <a:lnTo>
                  <a:pt x="295668" y="929157"/>
                </a:lnTo>
                <a:lnTo>
                  <a:pt x="726516" y="1356182"/>
                </a:lnTo>
                <a:lnTo>
                  <a:pt x="754164" y="1369847"/>
                </a:lnTo>
                <a:lnTo>
                  <a:pt x="763676" y="1368666"/>
                </a:lnTo>
                <a:lnTo>
                  <a:pt x="1829803" y="71996"/>
                </a:lnTo>
                <a:lnTo>
                  <a:pt x="1837588" y="55321"/>
                </a:lnTo>
                <a:lnTo>
                  <a:pt x="1840191" y="381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FF6500"/>
              </a:solidFill>
              <a:highlight>
                <a:srgbClr val="FF65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7"/>
          <p:cNvSpPr/>
          <p:nvPr/>
        </p:nvSpPr>
        <p:spPr>
          <a:xfrm>
            <a:off x="378350" y="4213425"/>
            <a:ext cx="216227" cy="221150"/>
          </a:xfrm>
          <a:custGeom>
            <a:rect b="b" l="l" r="r" t="t"/>
            <a:pathLst>
              <a:path extrusionOk="0" h="1805304" w="1840229">
                <a:moveTo>
                  <a:pt x="1592440" y="810374"/>
                </a:moveTo>
                <a:lnTo>
                  <a:pt x="1588782" y="792429"/>
                </a:lnTo>
                <a:lnTo>
                  <a:pt x="1579194" y="779602"/>
                </a:lnTo>
                <a:lnTo>
                  <a:pt x="1565706" y="771906"/>
                </a:lnTo>
                <a:lnTo>
                  <a:pt x="1550390" y="769340"/>
                </a:lnTo>
                <a:lnTo>
                  <a:pt x="1532153" y="771906"/>
                </a:lnTo>
                <a:lnTo>
                  <a:pt x="1518983" y="779602"/>
                </a:lnTo>
                <a:lnTo>
                  <a:pt x="1511020" y="792429"/>
                </a:lnTo>
                <a:lnTo>
                  <a:pt x="1508328" y="810374"/>
                </a:lnTo>
                <a:lnTo>
                  <a:pt x="1508328" y="1721942"/>
                </a:lnTo>
                <a:lnTo>
                  <a:pt x="84124" y="1721942"/>
                </a:lnTo>
                <a:lnTo>
                  <a:pt x="84124" y="313563"/>
                </a:lnTo>
                <a:lnTo>
                  <a:pt x="1089482" y="313563"/>
                </a:lnTo>
                <a:lnTo>
                  <a:pt x="1105039" y="309943"/>
                </a:lnTo>
                <a:lnTo>
                  <a:pt x="1131531" y="271970"/>
                </a:lnTo>
                <a:lnTo>
                  <a:pt x="1105039" y="233045"/>
                </a:lnTo>
                <a:lnTo>
                  <a:pt x="1089482" y="230390"/>
                </a:lnTo>
                <a:lnTo>
                  <a:pt x="42062" y="230390"/>
                </a:lnTo>
                <a:lnTo>
                  <a:pt x="23825" y="233045"/>
                </a:lnTo>
                <a:lnTo>
                  <a:pt x="10668" y="240931"/>
                </a:lnTo>
                <a:lnTo>
                  <a:pt x="2692" y="253936"/>
                </a:lnTo>
                <a:lnTo>
                  <a:pt x="0" y="271970"/>
                </a:lnTo>
                <a:lnTo>
                  <a:pt x="0" y="1763534"/>
                </a:lnTo>
                <a:lnTo>
                  <a:pt x="2692" y="1778685"/>
                </a:lnTo>
                <a:lnTo>
                  <a:pt x="10668" y="1792020"/>
                </a:lnTo>
                <a:lnTo>
                  <a:pt x="23825" y="1801507"/>
                </a:lnTo>
                <a:lnTo>
                  <a:pt x="42062" y="1805127"/>
                </a:lnTo>
                <a:lnTo>
                  <a:pt x="1550390" y="1805127"/>
                </a:lnTo>
                <a:lnTo>
                  <a:pt x="1565706" y="1801507"/>
                </a:lnTo>
                <a:lnTo>
                  <a:pt x="1579194" y="1792020"/>
                </a:lnTo>
                <a:lnTo>
                  <a:pt x="1588782" y="1778685"/>
                </a:lnTo>
                <a:lnTo>
                  <a:pt x="1592440" y="1763534"/>
                </a:lnTo>
                <a:lnTo>
                  <a:pt x="1592440" y="810374"/>
                </a:lnTo>
                <a:close/>
              </a:path>
              <a:path extrusionOk="0" h="1805304" w="1840229">
                <a:moveTo>
                  <a:pt x="1840191" y="38100"/>
                </a:moveTo>
                <a:lnTo>
                  <a:pt x="1837588" y="22161"/>
                </a:lnTo>
                <a:lnTo>
                  <a:pt x="1829803" y="9309"/>
                </a:lnTo>
                <a:lnTo>
                  <a:pt x="1813191" y="1752"/>
                </a:lnTo>
                <a:lnTo>
                  <a:pt x="1795818" y="0"/>
                </a:lnTo>
                <a:lnTo>
                  <a:pt x="1779739" y="4762"/>
                </a:lnTo>
                <a:lnTo>
                  <a:pt x="1767014" y="16725"/>
                </a:lnTo>
                <a:lnTo>
                  <a:pt x="747255" y="1266151"/>
                </a:lnTo>
                <a:lnTo>
                  <a:pt x="363550" y="879868"/>
                </a:lnTo>
                <a:lnTo>
                  <a:pt x="320205" y="871867"/>
                </a:lnTo>
                <a:lnTo>
                  <a:pt x="291680" y="913282"/>
                </a:lnTo>
                <a:lnTo>
                  <a:pt x="295668" y="929157"/>
                </a:lnTo>
                <a:lnTo>
                  <a:pt x="726516" y="1356182"/>
                </a:lnTo>
                <a:lnTo>
                  <a:pt x="754164" y="1369847"/>
                </a:lnTo>
                <a:lnTo>
                  <a:pt x="763676" y="1368666"/>
                </a:lnTo>
                <a:lnTo>
                  <a:pt x="1829803" y="71996"/>
                </a:lnTo>
                <a:lnTo>
                  <a:pt x="1837588" y="55321"/>
                </a:lnTo>
                <a:lnTo>
                  <a:pt x="1840191" y="381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FF65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7"/>
          <p:cNvSpPr/>
          <p:nvPr/>
        </p:nvSpPr>
        <p:spPr>
          <a:xfrm>
            <a:off x="4776950" y="4614450"/>
            <a:ext cx="216227" cy="221150"/>
          </a:xfrm>
          <a:custGeom>
            <a:rect b="b" l="l" r="r" t="t"/>
            <a:pathLst>
              <a:path extrusionOk="0" h="1805304" w="1840229">
                <a:moveTo>
                  <a:pt x="1592440" y="810374"/>
                </a:moveTo>
                <a:lnTo>
                  <a:pt x="1588782" y="792429"/>
                </a:lnTo>
                <a:lnTo>
                  <a:pt x="1579194" y="779602"/>
                </a:lnTo>
                <a:lnTo>
                  <a:pt x="1565706" y="771906"/>
                </a:lnTo>
                <a:lnTo>
                  <a:pt x="1550390" y="769340"/>
                </a:lnTo>
                <a:lnTo>
                  <a:pt x="1532153" y="771906"/>
                </a:lnTo>
                <a:lnTo>
                  <a:pt x="1518983" y="779602"/>
                </a:lnTo>
                <a:lnTo>
                  <a:pt x="1511020" y="792429"/>
                </a:lnTo>
                <a:lnTo>
                  <a:pt x="1508328" y="810374"/>
                </a:lnTo>
                <a:lnTo>
                  <a:pt x="1508328" y="1721942"/>
                </a:lnTo>
                <a:lnTo>
                  <a:pt x="84124" y="1721942"/>
                </a:lnTo>
                <a:lnTo>
                  <a:pt x="84124" y="313563"/>
                </a:lnTo>
                <a:lnTo>
                  <a:pt x="1089482" y="313563"/>
                </a:lnTo>
                <a:lnTo>
                  <a:pt x="1105039" y="309943"/>
                </a:lnTo>
                <a:lnTo>
                  <a:pt x="1131531" y="271970"/>
                </a:lnTo>
                <a:lnTo>
                  <a:pt x="1105039" y="233045"/>
                </a:lnTo>
                <a:lnTo>
                  <a:pt x="1089482" y="230390"/>
                </a:lnTo>
                <a:lnTo>
                  <a:pt x="42062" y="230390"/>
                </a:lnTo>
                <a:lnTo>
                  <a:pt x="23825" y="233045"/>
                </a:lnTo>
                <a:lnTo>
                  <a:pt x="10668" y="240931"/>
                </a:lnTo>
                <a:lnTo>
                  <a:pt x="2692" y="253936"/>
                </a:lnTo>
                <a:lnTo>
                  <a:pt x="0" y="271970"/>
                </a:lnTo>
                <a:lnTo>
                  <a:pt x="0" y="1763534"/>
                </a:lnTo>
                <a:lnTo>
                  <a:pt x="2692" y="1778685"/>
                </a:lnTo>
                <a:lnTo>
                  <a:pt x="10668" y="1792020"/>
                </a:lnTo>
                <a:lnTo>
                  <a:pt x="23825" y="1801507"/>
                </a:lnTo>
                <a:lnTo>
                  <a:pt x="42062" y="1805127"/>
                </a:lnTo>
                <a:lnTo>
                  <a:pt x="1550390" y="1805127"/>
                </a:lnTo>
                <a:lnTo>
                  <a:pt x="1565706" y="1801507"/>
                </a:lnTo>
                <a:lnTo>
                  <a:pt x="1579194" y="1792020"/>
                </a:lnTo>
                <a:lnTo>
                  <a:pt x="1588782" y="1778685"/>
                </a:lnTo>
                <a:lnTo>
                  <a:pt x="1592440" y="1763534"/>
                </a:lnTo>
                <a:lnTo>
                  <a:pt x="1592440" y="810374"/>
                </a:lnTo>
                <a:close/>
              </a:path>
              <a:path extrusionOk="0" h="1805304" w="1840229">
                <a:moveTo>
                  <a:pt x="1840191" y="38100"/>
                </a:moveTo>
                <a:lnTo>
                  <a:pt x="1837588" y="22161"/>
                </a:lnTo>
                <a:lnTo>
                  <a:pt x="1829803" y="9309"/>
                </a:lnTo>
                <a:lnTo>
                  <a:pt x="1813191" y="1752"/>
                </a:lnTo>
                <a:lnTo>
                  <a:pt x="1795818" y="0"/>
                </a:lnTo>
                <a:lnTo>
                  <a:pt x="1779739" y="4762"/>
                </a:lnTo>
                <a:lnTo>
                  <a:pt x="1767014" y="16725"/>
                </a:lnTo>
                <a:lnTo>
                  <a:pt x="747255" y="1266151"/>
                </a:lnTo>
                <a:lnTo>
                  <a:pt x="363550" y="879868"/>
                </a:lnTo>
                <a:lnTo>
                  <a:pt x="320205" y="871867"/>
                </a:lnTo>
                <a:lnTo>
                  <a:pt x="291680" y="913282"/>
                </a:lnTo>
                <a:lnTo>
                  <a:pt x="295668" y="929157"/>
                </a:lnTo>
                <a:lnTo>
                  <a:pt x="726516" y="1356182"/>
                </a:lnTo>
                <a:lnTo>
                  <a:pt x="754164" y="1369847"/>
                </a:lnTo>
                <a:lnTo>
                  <a:pt x="763676" y="1368666"/>
                </a:lnTo>
                <a:lnTo>
                  <a:pt x="1829803" y="71996"/>
                </a:lnTo>
                <a:lnTo>
                  <a:pt x="1837588" y="55321"/>
                </a:lnTo>
                <a:lnTo>
                  <a:pt x="1840191" y="381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FF6500"/>
              </a:solidFill>
              <a:highlight>
                <a:srgbClr val="FF65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7"/>
          <p:cNvSpPr/>
          <p:nvPr/>
        </p:nvSpPr>
        <p:spPr>
          <a:xfrm>
            <a:off x="4776950" y="3886300"/>
            <a:ext cx="216227" cy="221150"/>
          </a:xfrm>
          <a:custGeom>
            <a:rect b="b" l="l" r="r" t="t"/>
            <a:pathLst>
              <a:path extrusionOk="0" h="1805304" w="1840229">
                <a:moveTo>
                  <a:pt x="1592440" y="810374"/>
                </a:moveTo>
                <a:lnTo>
                  <a:pt x="1588782" y="792429"/>
                </a:lnTo>
                <a:lnTo>
                  <a:pt x="1579194" y="779602"/>
                </a:lnTo>
                <a:lnTo>
                  <a:pt x="1565706" y="771906"/>
                </a:lnTo>
                <a:lnTo>
                  <a:pt x="1550390" y="769340"/>
                </a:lnTo>
                <a:lnTo>
                  <a:pt x="1532153" y="771906"/>
                </a:lnTo>
                <a:lnTo>
                  <a:pt x="1518983" y="779602"/>
                </a:lnTo>
                <a:lnTo>
                  <a:pt x="1511020" y="792429"/>
                </a:lnTo>
                <a:lnTo>
                  <a:pt x="1508328" y="810374"/>
                </a:lnTo>
                <a:lnTo>
                  <a:pt x="1508328" y="1721942"/>
                </a:lnTo>
                <a:lnTo>
                  <a:pt x="84124" y="1721942"/>
                </a:lnTo>
                <a:lnTo>
                  <a:pt x="84124" y="313563"/>
                </a:lnTo>
                <a:lnTo>
                  <a:pt x="1089482" y="313563"/>
                </a:lnTo>
                <a:lnTo>
                  <a:pt x="1105039" y="309943"/>
                </a:lnTo>
                <a:lnTo>
                  <a:pt x="1131531" y="271970"/>
                </a:lnTo>
                <a:lnTo>
                  <a:pt x="1105039" y="233045"/>
                </a:lnTo>
                <a:lnTo>
                  <a:pt x="1089482" y="230390"/>
                </a:lnTo>
                <a:lnTo>
                  <a:pt x="42062" y="230390"/>
                </a:lnTo>
                <a:lnTo>
                  <a:pt x="23825" y="233045"/>
                </a:lnTo>
                <a:lnTo>
                  <a:pt x="10668" y="240931"/>
                </a:lnTo>
                <a:lnTo>
                  <a:pt x="2692" y="253936"/>
                </a:lnTo>
                <a:lnTo>
                  <a:pt x="0" y="271970"/>
                </a:lnTo>
                <a:lnTo>
                  <a:pt x="0" y="1763534"/>
                </a:lnTo>
                <a:lnTo>
                  <a:pt x="2692" y="1778685"/>
                </a:lnTo>
                <a:lnTo>
                  <a:pt x="10668" y="1792020"/>
                </a:lnTo>
                <a:lnTo>
                  <a:pt x="23825" y="1801507"/>
                </a:lnTo>
                <a:lnTo>
                  <a:pt x="42062" y="1805127"/>
                </a:lnTo>
                <a:lnTo>
                  <a:pt x="1550390" y="1805127"/>
                </a:lnTo>
                <a:lnTo>
                  <a:pt x="1565706" y="1801507"/>
                </a:lnTo>
                <a:lnTo>
                  <a:pt x="1579194" y="1792020"/>
                </a:lnTo>
                <a:lnTo>
                  <a:pt x="1588782" y="1778685"/>
                </a:lnTo>
                <a:lnTo>
                  <a:pt x="1592440" y="1763534"/>
                </a:lnTo>
                <a:lnTo>
                  <a:pt x="1592440" y="810374"/>
                </a:lnTo>
                <a:close/>
              </a:path>
              <a:path extrusionOk="0" h="1805304" w="1840229">
                <a:moveTo>
                  <a:pt x="1840191" y="38100"/>
                </a:moveTo>
                <a:lnTo>
                  <a:pt x="1837588" y="22161"/>
                </a:lnTo>
                <a:lnTo>
                  <a:pt x="1829803" y="9309"/>
                </a:lnTo>
                <a:lnTo>
                  <a:pt x="1813191" y="1752"/>
                </a:lnTo>
                <a:lnTo>
                  <a:pt x="1795818" y="0"/>
                </a:lnTo>
                <a:lnTo>
                  <a:pt x="1779739" y="4762"/>
                </a:lnTo>
                <a:lnTo>
                  <a:pt x="1767014" y="16725"/>
                </a:lnTo>
                <a:lnTo>
                  <a:pt x="747255" y="1266151"/>
                </a:lnTo>
                <a:lnTo>
                  <a:pt x="363550" y="879868"/>
                </a:lnTo>
                <a:lnTo>
                  <a:pt x="320205" y="871867"/>
                </a:lnTo>
                <a:lnTo>
                  <a:pt x="291680" y="913282"/>
                </a:lnTo>
                <a:lnTo>
                  <a:pt x="295668" y="929157"/>
                </a:lnTo>
                <a:lnTo>
                  <a:pt x="726516" y="1356182"/>
                </a:lnTo>
                <a:lnTo>
                  <a:pt x="754164" y="1369847"/>
                </a:lnTo>
                <a:lnTo>
                  <a:pt x="763676" y="1368666"/>
                </a:lnTo>
                <a:lnTo>
                  <a:pt x="1829803" y="71996"/>
                </a:lnTo>
                <a:lnTo>
                  <a:pt x="1837588" y="55321"/>
                </a:lnTo>
                <a:lnTo>
                  <a:pt x="1840191" y="381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FF6500"/>
              </a:solidFill>
              <a:highlight>
                <a:srgbClr val="FF65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7"/>
          <p:cNvSpPr/>
          <p:nvPr/>
        </p:nvSpPr>
        <p:spPr>
          <a:xfrm>
            <a:off x="4776950" y="4250375"/>
            <a:ext cx="216227" cy="221150"/>
          </a:xfrm>
          <a:custGeom>
            <a:rect b="b" l="l" r="r" t="t"/>
            <a:pathLst>
              <a:path extrusionOk="0" h="1805304" w="1840229">
                <a:moveTo>
                  <a:pt x="1592440" y="810374"/>
                </a:moveTo>
                <a:lnTo>
                  <a:pt x="1588782" y="792429"/>
                </a:lnTo>
                <a:lnTo>
                  <a:pt x="1579194" y="779602"/>
                </a:lnTo>
                <a:lnTo>
                  <a:pt x="1565706" y="771906"/>
                </a:lnTo>
                <a:lnTo>
                  <a:pt x="1550390" y="769340"/>
                </a:lnTo>
                <a:lnTo>
                  <a:pt x="1532153" y="771906"/>
                </a:lnTo>
                <a:lnTo>
                  <a:pt x="1518983" y="779602"/>
                </a:lnTo>
                <a:lnTo>
                  <a:pt x="1511020" y="792429"/>
                </a:lnTo>
                <a:lnTo>
                  <a:pt x="1508328" y="810374"/>
                </a:lnTo>
                <a:lnTo>
                  <a:pt x="1508328" y="1721942"/>
                </a:lnTo>
                <a:lnTo>
                  <a:pt x="84124" y="1721942"/>
                </a:lnTo>
                <a:lnTo>
                  <a:pt x="84124" y="313563"/>
                </a:lnTo>
                <a:lnTo>
                  <a:pt x="1089482" y="313563"/>
                </a:lnTo>
                <a:lnTo>
                  <a:pt x="1105039" y="309943"/>
                </a:lnTo>
                <a:lnTo>
                  <a:pt x="1131531" y="271970"/>
                </a:lnTo>
                <a:lnTo>
                  <a:pt x="1105039" y="233045"/>
                </a:lnTo>
                <a:lnTo>
                  <a:pt x="1089482" y="230390"/>
                </a:lnTo>
                <a:lnTo>
                  <a:pt x="42062" y="230390"/>
                </a:lnTo>
                <a:lnTo>
                  <a:pt x="23825" y="233045"/>
                </a:lnTo>
                <a:lnTo>
                  <a:pt x="10668" y="240931"/>
                </a:lnTo>
                <a:lnTo>
                  <a:pt x="2692" y="253936"/>
                </a:lnTo>
                <a:lnTo>
                  <a:pt x="0" y="271970"/>
                </a:lnTo>
                <a:lnTo>
                  <a:pt x="0" y="1763534"/>
                </a:lnTo>
                <a:lnTo>
                  <a:pt x="2692" y="1778685"/>
                </a:lnTo>
                <a:lnTo>
                  <a:pt x="10668" y="1792020"/>
                </a:lnTo>
                <a:lnTo>
                  <a:pt x="23825" y="1801507"/>
                </a:lnTo>
                <a:lnTo>
                  <a:pt x="42062" y="1805127"/>
                </a:lnTo>
                <a:lnTo>
                  <a:pt x="1550390" y="1805127"/>
                </a:lnTo>
                <a:lnTo>
                  <a:pt x="1565706" y="1801507"/>
                </a:lnTo>
                <a:lnTo>
                  <a:pt x="1579194" y="1792020"/>
                </a:lnTo>
                <a:lnTo>
                  <a:pt x="1588782" y="1778685"/>
                </a:lnTo>
                <a:lnTo>
                  <a:pt x="1592440" y="1763534"/>
                </a:lnTo>
                <a:lnTo>
                  <a:pt x="1592440" y="810374"/>
                </a:lnTo>
                <a:close/>
              </a:path>
              <a:path extrusionOk="0" h="1805304" w="1840229">
                <a:moveTo>
                  <a:pt x="1840191" y="38100"/>
                </a:moveTo>
                <a:lnTo>
                  <a:pt x="1837588" y="22161"/>
                </a:lnTo>
                <a:lnTo>
                  <a:pt x="1829803" y="9309"/>
                </a:lnTo>
                <a:lnTo>
                  <a:pt x="1813191" y="1752"/>
                </a:lnTo>
                <a:lnTo>
                  <a:pt x="1795818" y="0"/>
                </a:lnTo>
                <a:lnTo>
                  <a:pt x="1779739" y="4762"/>
                </a:lnTo>
                <a:lnTo>
                  <a:pt x="1767014" y="16725"/>
                </a:lnTo>
                <a:lnTo>
                  <a:pt x="747255" y="1266151"/>
                </a:lnTo>
                <a:lnTo>
                  <a:pt x="363550" y="879868"/>
                </a:lnTo>
                <a:lnTo>
                  <a:pt x="320205" y="871867"/>
                </a:lnTo>
                <a:lnTo>
                  <a:pt x="291680" y="913282"/>
                </a:lnTo>
                <a:lnTo>
                  <a:pt x="295668" y="929157"/>
                </a:lnTo>
                <a:lnTo>
                  <a:pt x="726516" y="1356182"/>
                </a:lnTo>
                <a:lnTo>
                  <a:pt x="754164" y="1369847"/>
                </a:lnTo>
                <a:lnTo>
                  <a:pt x="763676" y="1368666"/>
                </a:lnTo>
                <a:lnTo>
                  <a:pt x="1829803" y="71996"/>
                </a:lnTo>
                <a:lnTo>
                  <a:pt x="1837588" y="55321"/>
                </a:lnTo>
                <a:lnTo>
                  <a:pt x="1840191" y="381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FF6500"/>
              </a:solidFill>
              <a:highlight>
                <a:srgbClr val="FF65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7"/>
          <p:cNvSpPr/>
          <p:nvPr/>
        </p:nvSpPr>
        <p:spPr>
          <a:xfrm>
            <a:off x="4776950" y="3313387"/>
            <a:ext cx="216227" cy="221150"/>
          </a:xfrm>
          <a:custGeom>
            <a:rect b="b" l="l" r="r" t="t"/>
            <a:pathLst>
              <a:path extrusionOk="0" h="1805304" w="1840229">
                <a:moveTo>
                  <a:pt x="1592440" y="810374"/>
                </a:moveTo>
                <a:lnTo>
                  <a:pt x="1588782" y="792429"/>
                </a:lnTo>
                <a:lnTo>
                  <a:pt x="1579194" y="779602"/>
                </a:lnTo>
                <a:lnTo>
                  <a:pt x="1565706" y="771906"/>
                </a:lnTo>
                <a:lnTo>
                  <a:pt x="1550390" y="769340"/>
                </a:lnTo>
                <a:lnTo>
                  <a:pt x="1532153" y="771906"/>
                </a:lnTo>
                <a:lnTo>
                  <a:pt x="1518983" y="779602"/>
                </a:lnTo>
                <a:lnTo>
                  <a:pt x="1511020" y="792429"/>
                </a:lnTo>
                <a:lnTo>
                  <a:pt x="1508328" y="810374"/>
                </a:lnTo>
                <a:lnTo>
                  <a:pt x="1508328" y="1721942"/>
                </a:lnTo>
                <a:lnTo>
                  <a:pt x="84124" y="1721942"/>
                </a:lnTo>
                <a:lnTo>
                  <a:pt x="84124" y="313563"/>
                </a:lnTo>
                <a:lnTo>
                  <a:pt x="1089482" y="313563"/>
                </a:lnTo>
                <a:lnTo>
                  <a:pt x="1105039" y="309943"/>
                </a:lnTo>
                <a:lnTo>
                  <a:pt x="1131531" y="271970"/>
                </a:lnTo>
                <a:lnTo>
                  <a:pt x="1105039" y="233045"/>
                </a:lnTo>
                <a:lnTo>
                  <a:pt x="1089482" y="230390"/>
                </a:lnTo>
                <a:lnTo>
                  <a:pt x="42062" y="230390"/>
                </a:lnTo>
                <a:lnTo>
                  <a:pt x="23825" y="233045"/>
                </a:lnTo>
                <a:lnTo>
                  <a:pt x="10668" y="240931"/>
                </a:lnTo>
                <a:lnTo>
                  <a:pt x="2692" y="253936"/>
                </a:lnTo>
                <a:lnTo>
                  <a:pt x="0" y="271970"/>
                </a:lnTo>
                <a:lnTo>
                  <a:pt x="0" y="1763534"/>
                </a:lnTo>
                <a:lnTo>
                  <a:pt x="2692" y="1778685"/>
                </a:lnTo>
                <a:lnTo>
                  <a:pt x="10668" y="1792020"/>
                </a:lnTo>
                <a:lnTo>
                  <a:pt x="23825" y="1801507"/>
                </a:lnTo>
                <a:lnTo>
                  <a:pt x="42062" y="1805127"/>
                </a:lnTo>
                <a:lnTo>
                  <a:pt x="1550390" y="1805127"/>
                </a:lnTo>
                <a:lnTo>
                  <a:pt x="1565706" y="1801507"/>
                </a:lnTo>
                <a:lnTo>
                  <a:pt x="1579194" y="1792020"/>
                </a:lnTo>
                <a:lnTo>
                  <a:pt x="1588782" y="1778685"/>
                </a:lnTo>
                <a:lnTo>
                  <a:pt x="1592440" y="1763534"/>
                </a:lnTo>
                <a:lnTo>
                  <a:pt x="1592440" y="810374"/>
                </a:lnTo>
                <a:close/>
              </a:path>
              <a:path extrusionOk="0" h="1805304" w="1840229">
                <a:moveTo>
                  <a:pt x="1840191" y="38100"/>
                </a:moveTo>
                <a:lnTo>
                  <a:pt x="1837588" y="22161"/>
                </a:lnTo>
                <a:lnTo>
                  <a:pt x="1829803" y="9309"/>
                </a:lnTo>
                <a:lnTo>
                  <a:pt x="1813191" y="1752"/>
                </a:lnTo>
                <a:lnTo>
                  <a:pt x="1795818" y="0"/>
                </a:lnTo>
                <a:lnTo>
                  <a:pt x="1779739" y="4762"/>
                </a:lnTo>
                <a:lnTo>
                  <a:pt x="1767014" y="16725"/>
                </a:lnTo>
                <a:lnTo>
                  <a:pt x="747255" y="1266151"/>
                </a:lnTo>
                <a:lnTo>
                  <a:pt x="363550" y="879868"/>
                </a:lnTo>
                <a:lnTo>
                  <a:pt x="320205" y="871867"/>
                </a:lnTo>
                <a:lnTo>
                  <a:pt x="291680" y="913282"/>
                </a:lnTo>
                <a:lnTo>
                  <a:pt x="295668" y="929157"/>
                </a:lnTo>
                <a:lnTo>
                  <a:pt x="726516" y="1356182"/>
                </a:lnTo>
                <a:lnTo>
                  <a:pt x="754164" y="1369847"/>
                </a:lnTo>
                <a:lnTo>
                  <a:pt x="763676" y="1368666"/>
                </a:lnTo>
                <a:lnTo>
                  <a:pt x="1829803" y="71996"/>
                </a:lnTo>
                <a:lnTo>
                  <a:pt x="1837588" y="55321"/>
                </a:lnTo>
                <a:lnTo>
                  <a:pt x="1840191" y="381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FF6500"/>
              </a:solidFill>
              <a:highlight>
                <a:srgbClr val="FF65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idx="11" type="ftr"/>
          </p:nvPr>
        </p:nvSpPr>
        <p:spPr>
          <a:xfrm>
            <a:off x="457209" y="4835588"/>
            <a:ext cx="77316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193" name="Google Shape;193;p8"/>
          <p:cNvSpPr txBox="1"/>
          <p:nvPr>
            <p:ph idx="12" type="sldNum"/>
          </p:nvPr>
        </p:nvSpPr>
        <p:spPr>
          <a:xfrm>
            <a:off x="8774236" y="4835592"/>
            <a:ext cx="789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8</a:t>
            </a:r>
            <a:endParaRPr/>
          </a:p>
        </p:txBody>
      </p:sp>
      <p:sp>
        <p:nvSpPr>
          <p:cNvPr id="194" name="Google Shape;194;p8"/>
          <p:cNvSpPr txBox="1"/>
          <p:nvPr/>
        </p:nvSpPr>
        <p:spPr>
          <a:xfrm flipH="1">
            <a:off x="1238976" y="1951388"/>
            <a:ext cx="7218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Предпроектная активность: 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выбор подхода к миграции и проведение анализа необходимых для перевода клиентов данных.</a:t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378352" y="330153"/>
            <a:ext cx="57186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Шаги для перевода клиента</a:t>
            </a:r>
            <a:endParaRPr b="0" i="0" sz="23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378349" y="972075"/>
            <a:ext cx="83958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Для перевода клиентов из Сибирского Альянс Банка в Нева банк необходимо выполнить три основных этапа:</a:t>
            </a:r>
            <a:endParaRPr b="0" i="1" sz="14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7795687" y="454555"/>
            <a:ext cx="84022" cy="167972"/>
          </a:xfrm>
          <a:prstGeom prst="rect">
            <a:avLst/>
          </a:prstGeom>
          <a:noFill/>
          <a:ln>
            <a:noFill/>
          </a:ln>
        </p:spPr>
        <p:txBody>
          <a:bodyPr anchorCtr="0" anchor="t" bIns="20775" lIns="41575" spcFirstLastPara="1" rIns="41575" wrap="square" tIns="207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8"/>
          <p:cNvSpPr/>
          <p:nvPr/>
        </p:nvSpPr>
        <p:spPr>
          <a:xfrm>
            <a:off x="387077" y="1902911"/>
            <a:ext cx="575072" cy="546104"/>
          </a:xfrm>
          <a:custGeom>
            <a:rect b="b" l="l" r="r" t="t"/>
            <a:pathLst>
              <a:path extrusionOk="0" h="1805304" w="1840229">
                <a:moveTo>
                  <a:pt x="1592440" y="810374"/>
                </a:moveTo>
                <a:lnTo>
                  <a:pt x="1588782" y="792429"/>
                </a:lnTo>
                <a:lnTo>
                  <a:pt x="1579194" y="779602"/>
                </a:lnTo>
                <a:lnTo>
                  <a:pt x="1565706" y="771906"/>
                </a:lnTo>
                <a:lnTo>
                  <a:pt x="1550390" y="769340"/>
                </a:lnTo>
                <a:lnTo>
                  <a:pt x="1532153" y="771906"/>
                </a:lnTo>
                <a:lnTo>
                  <a:pt x="1518983" y="779602"/>
                </a:lnTo>
                <a:lnTo>
                  <a:pt x="1511020" y="792429"/>
                </a:lnTo>
                <a:lnTo>
                  <a:pt x="1508328" y="810374"/>
                </a:lnTo>
                <a:lnTo>
                  <a:pt x="1508328" y="1721942"/>
                </a:lnTo>
                <a:lnTo>
                  <a:pt x="84124" y="1721942"/>
                </a:lnTo>
                <a:lnTo>
                  <a:pt x="84124" y="313563"/>
                </a:lnTo>
                <a:lnTo>
                  <a:pt x="1089482" y="313563"/>
                </a:lnTo>
                <a:lnTo>
                  <a:pt x="1105039" y="309943"/>
                </a:lnTo>
                <a:lnTo>
                  <a:pt x="1131531" y="271970"/>
                </a:lnTo>
                <a:lnTo>
                  <a:pt x="1105039" y="233045"/>
                </a:lnTo>
                <a:lnTo>
                  <a:pt x="1089482" y="230390"/>
                </a:lnTo>
                <a:lnTo>
                  <a:pt x="42062" y="230390"/>
                </a:lnTo>
                <a:lnTo>
                  <a:pt x="23825" y="233045"/>
                </a:lnTo>
                <a:lnTo>
                  <a:pt x="10668" y="240931"/>
                </a:lnTo>
                <a:lnTo>
                  <a:pt x="2692" y="253936"/>
                </a:lnTo>
                <a:lnTo>
                  <a:pt x="0" y="271970"/>
                </a:lnTo>
                <a:lnTo>
                  <a:pt x="0" y="1763534"/>
                </a:lnTo>
                <a:lnTo>
                  <a:pt x="2692" y="1778685"/>
                </a:lnTo>
                <a:lnTo>
                  <a:pt x="10668" y="1792020"/>
                </a:lnTo>
                <a:lnTo>
                  <a:pt x="23825" y="1801507"/>
                </a:lnTo>
                <a:lnTo>
                  <a:pt x="42062" y="1805127"/>
                </a:lnTo>
                <a:lnTo>
                  <a:pt x="1550390" y="1805127"/>
                </a:lnTo>
                <a:lnTo>
                  <a:pt x="1565706" y="1801507"/>
                </a:lnTo>
                <a:lnTo>
                  <a:pt x="1579194" y="1792020"/>
                </a:lnTo>
                <a:lnTo>
                  <a:pt x="1588782" y="1778685"/>
                </a:lnTo>
                <a:lnTo>
                  <a:pt x="1592440" y="1763534"/>
                </a:lnTo>
                <a:lnTo>
                  <a:pt x="1592440" y="810374"/>
                </a:lnTo>
                <a:close/>
              </a:path>
              <a:path extrusionOk="0" h="1805304" w="1840229">
                <a:moveTo>
                  <a:pt x="1840191" y="38100"/>
                </a:moveTo>
                <a:lnTo>
                  <a:pt x="1837588" y="22161"/>
                </a:lnTo>
                <a:lnTo>
                  <a:pt x="1829803" y="9309"/>
                </a:lnTo>
                <a:lnTo>
                  <a:pt x="1813191" y="1752"/>
                </a:lnTo>
                <a:lnTo>
                  <a:pt x="1795818" y="0"/>
                </a:lnTo>
                <a:lnTo>
                  <a:pt x="1779739" y="4762"/>
                </a:lnTo>
                <a:lnTo>
                  <a:pt x="1767014" y="16725"/>
                </a:lnTo>
                <a:lnTo>
                  <a:pt x="747255" y="1266151"/>
                </a:lnTo>
                <a:lnTo>
                  <a:pt x="363550" y="879868"/>
                </a:lnTo>
                <a:lnTo>
                  <a:pt x="320205" y="871867"/>
                </a:lnTo>
                <a:lnTo>
                  <a:pt x="291680" y="913282"/>
                </a:lnTo>
                <a:lnTo>
                  <a:pt x="295668" y="929157"/>
                </a:lnTo>
                <a:lnTo>
                  <a:pt x="726516" y="1356182"/>
                </a:lnTo>
                <a:lnTo>
                  <a:pt x="754164" y="1369847"/>
                </a:lnTo>
                <a:lnTo>
                  <a:pt x="763676" y="1368666"/>
                </a:lnTo>
                <a:lnTo>
                  <a:pt x="1829803" y="71996"/>
                </a:lnTo>
                <a:lnTo>
                  <a:pt x="1837588" y="55321"/>
                </a:lnTo>
                <a:lnTo>
                  <a:pt x="1840191" y="381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8"/>
          <p:cNvSpPr/>
          <p:nvPr/>
        </p:nvSpPr>
        <p:spPr>
          <a:xfrm>
            <a:off x="387077" y="2719246"/>
            <a:ext cx="575259" cy="548234"/>
          </a:xfrm>
          <a:custGeom>
            <a:rect b="b" l="l" r="r" t="t"/>
            <a:pathLst>
              <a:path extrusionOk="0" h="1544320" w="1544320">
                <a:moveTo>
                  <a:pt x="1074102" y="771791"/>
                </a:moveTo>
                <a:lnTo>
                  <a:pt x="1071181" y="759587"/>
                </a:lnTo>
                <a:lnTo>
                  <a:pt x="1063485" y="748931"/>
                </a:lnTo>
                <a:lnTo>
                  <a:pt x="1059700" y="746302"/>
                </a:lnTo>
                <a:lnTo>
                  <a:pt x="794397" y="480987"/>
                </a:lnTo>
                <a:lnTo>
                  <a:pt x="784186" y="474751"/>
                </a:lnTo>
                <a:lnTo>
                  <a:pt x="771309" y="472668"/>
                </a:lnTo>
                <a:lnTo>
                  <a:pt x="757389" y="474751"/>
                </a:lnTo>
                <a:lnTo>
                  <a:pt x="744080" y="480987"/>
                </a:lnTo>
                <a:lnTo>
                  <a:pt x="737590" y="493712"/>
                </a:lnTo>
                <a:lnTo>
                  <a:pt x="735418" y="506310"/>
                </a:lnTo>
                <a:lnTo>
                  <a:pt x="737590" y="518833"/>
                </a:lnTo>
                <a:lnTo>
                  <a:pt x="744080" y="531304"/>
                </a:lnTo>
                <a:lnTo>
                  <a:pt x="956081" y="738543"/>
                </a:lnTo>
                <a:lnTo>
                  <a:pt x="33235" y="738543"/>
                </a:lnTo>
                <a:lnTo>
                  <a:pt x="18694" y="741400"/>
                </a:lnTo>
                <a:lnTo>
                  <a:pt x="8305" y="748931"/>
                </a:lnTo>
                <a:lnTo>
                  <a:pt x="2070" y="759587"/>
                </a:lnTo>
                <a:lnTo>
                  <a:pt x="0" y="771791"/>
                </a:lnTo>
                <a:lnTo>
                  <a:pt x="2070" y="786587"/>
                </a:lnTo>
                <a:lnTo>
                  <a:pt x="8305" y="797115"/>
                </a:lnTo>
                <a:lnTo>
                  <a:pt x="18694" y="803389"/>
                </a:lnTo>
                <a:lnTo>
                  <a:pt x="33235" y="805484"/>
                </a:lnTo>
                <a:lnTo>
                  <a:pt x="956462" y="805484"/>
                </a:lnTo>
                <a:lnTo>
                  <a:pt x="744080" y="1018260"/>
                </a:lnTo>
                <a:lnTo>
                  <a:pt x="737590" y="1030732"/>
                </a:lnTo>
                <a:lnTo>
                  <a:pt x="735418" y="1043254"/>
                </a:lnTo>
                <a:lnTo>
                  <a:pt x="737590" y="1055852"/>
                </a:lnTo>
                <a:lnTo>
                  <a:pt x="771766" y="1074127"/>
                </a:lnTo>
                <a:lnTo>
                  <a:pt x="788860" y="1074127"/>
                </a:lnTo>
                <a:lnTo>
                  <a:pt x="1063028" y="799947"/>
                </a:lnTo>
                <a:lnTo>
                  <a:pt x="1066431" y="793076"/>
                </a:lnTo>
                <a:lnTo>
                  <a:pt x="1071181" y="786587"/>
                </a:lnTo>
                <a:lnTo>
                  <a:pt x="1074102" y="771791"/>
                </a:lnTo>
                <a:close/>
              </a:path>
              <a:path extrusionOk="0" h="1544320" w="1544320">
                <a:moveTo>
                  <a:pt x="1544015" y="771791"/>
                </a:moveTo>
                <a:lnTo>
                  <a:pt x="1542491" y="723099"/>
                </a:lnTo>
                <a:lnTo>
                  <a:pt x="1537970" y="675195"/>
                </a:lnTo>
                <a:lnTo>
                  <a:pt x="1530565" y="628180"/>
                </a:lnTo>
                <a:lnTo>
                  <a:pt x="1520342" y="582117"/>
                </a:lnTo>
                <a:lnTo>
                  <a:pt x="1507413" y="537133"/>
                </a:lnTo>
                <a:lnTo>
                  <a:pt x="1491869" y="493306"/>
                </a:lnTo>
                <a:lnTo>
                  <a:pt x="1473784" y="450710"/>
                </a:lnTo>
                <a:lnTo>
                  <a:pt x="1453261" y="409460"/>
                </a:lnTo>
                <a:lnTo>
                  <a:pt x="1430401" y="369633"/>
                </a:lnTo>
                <a:lnTo>
                  <a:pt x="1405280" y="331343"/>
                </a:lnTo>
                <a:lnTo>
                  <a:pt x="1378000" y="294652"/>
                </a:lnTo>
                <a:lnTo>
                  <a:pt x="1348638" y="259664"/>
                </a:lnTo>
                <a:lnTo>
                  <a:pt x="1317307" y="226466"/>
                </a:lnTo>
                <a:lnTo>
                  <a:pt x="1284097" y="195160"/>
                </a:lnTo>
                <a:lnTo>
                  <a:pt x="1249083" y="165836"/>
                </a:lnTo>
                <a:lnTo>
                  <a:pt x="1212367" y="138582"/>
                </a:lnTo>
                <a:lnTo>
                  <a:pt x="1174038" y="113487"/>
                </a:lnTo>
                <a:lnTo>
                  <a:pt x="1134198" y="90652"/>
                </a:lnTo>
                <a:lnTo>
                  <a:pt x="1092923" y="70154"/>
                </a:lnTo>
                <a:lnTo>
                  <a:pt x="1050315" y="52095"/>
                </a:lnTo>
                <a:lnTo>
                  <a:pt x="1006462" y="36550"/>
                </a:lnTo>
                <a:lnTo>
                  <a:pt x="961453" y="23647"/>
                </a:lnTo>
                <a:lnTo>
                  <a:pt x="915390" y="13436"/>
                </a:lnTo>
                <a:lnTo>
                  <a:pt x="868362" y="6032"/>
                </a:lnTo>
                <a:lnTo>
                  <a:pt x="820458" y="1524"/>
                </a:lnTo>
                <a:lnTo>
                  <a:pt x="771766" y="0"/>
                </a:lnTo>
                <a:lnTo>
                  <a:pt x="721677" y="1651"/>
                </a:lnTo>
                <a:lnTo>
                  <a:pt x="672147" y="6527"/>
                </a:lnTo>
                <a:lnTo>
                  <a:pt x="623290" y="14541"/>
                </a:lnTo>
                <a:lnTo>
                  <a:pt x="575271" y="25615"/>
                </a:lnTo>
                <a:lnTo>
                  <a:pt x="528205" y="39662"/>
                </a:lnTo>
                <a:lnTo>
                  <a:pt x="482244" y="56591"/>
                </a:lnTo>
                <a:lnTo>
                  <a:pt x="437527" y="76327"/>
                </a:lnTo>
                <a:lnTo>
                  <a:pt x="394182" y="98755"/>
                </a:lnTo>
                <a:lnTo>
                  <a:pt x="352361" y="123825"/>
                </a:lnTo>
                <a:lnTo>
                  <a:pt x="312178" y="151434"/>
                </a:lnTo>
                <a:lnTo>
                  <a:pt x="273799" y="181483"/>
                </a:lnTo>
                <a:lnTo>
                  <a:pt x="237350" y="213906"/>
                </a:lnTo>
                <a:lnTo>
                  <a:pt x="202971" y="248615"/>
                </a:lnTo>
                <a:lnTo>
                  <a:pt x="170789" y="285508"/>
                </a:lnTo>
                <a:lnTo>
                  <a:pt x="140957" y="324497"/>
                </a:lnTo>
                <a:lnTo>
                  <a:pt x="113614" y="365518"/>
                </a:lnTo>
                <a:lnTo>
                  <a:pt x="88887" y="408482"/>
                </a:lnTo>
                <a:lnTo>
                  <a:pt x="66916" y="453275"/>
                </a:lnTo>
                <a:lnTo>
                  <a:pt x="64858" y="466445"/>
                </a:lnTo>
                <a:lnTo>
                  <a:pt x="66979" y="479653"/>
                </a:lnTo>
                <a:lnTo>
                  <a:pt x="110312" y="500075"/>
                </a:lnTo>
                <a:lnTo>
                  <a:pt x="149529" y="437527"/>
                </a:lnTo>
                <a:lnTo>
                  <a:pt x="173507" y="396011"/>
                </a:lnTo>
                <a:lnTo>
                  <a:pt x="200101" y="356527"/>
                </a:lnTo>
                <a:lnTo>
                  <a:pt x="229196" y="319163"/>
                </a:lnTo>
                <a:lnTo>
                  <a:pt x="260629" y="283997"/>
                </a:lnTo>
                <a:lnTo>
                  <a:pt x="294284" y="251142"/>
                </a:lnTo>
                <a:lnTo>
                  <a:pt x="330009" y="220662"/>
                </a:lnTo>
                <a:lnTo>
                  <a:pt x="367690" y="192671"/>
                </a:lnTo>
                <a:lnTo>
                  <a:pt x="407162" y="167233"/>
                </a:lnTo>
                <a:lnTo>
                  <a:pt x="448322" y="144462"/>
                </a:lnTo>
                <a:lnTo>
                  <a:pt x="491007" y="124434"/>
                </a:lnTo>
                <a:lnTo>
                  <a:pt x="535089" y="107238"/>
                </a:lnTo>
                <a:lnTo>
                  <a:pt x="580440" y="92976"/>
                </a:lnTo>
                <a:lnTo>
                  <a:pt x="626922" y="81724"/>
                </a:lnTo>
                <a:lnTo>
                  <a:pt x="674395" y="73571"/>
                </a:lnTo>
                <a:lnTo>
                  <a:pt x="722718" y="68618"/>
                </a:lnTo>
                <a:lnTo>
                  <a:pt x="771766" y="66941"/>
                </a:lnTo>
                <a:lnTo>
                  <a:pt x="819683" y="68592"/>
                </a:lnTo>
                <a:lnTo>
                  <a:pt x="866800" y="73444"/>
                </a:lnTo>
                <a:lnTo>
                  <a:pt x="912977" y="81407"/>
                </a:lnTo>
                <a:lnTo>
                  <a:pt x="958126" y="92354"/>
                </a:lnTo>
                <a:lnTo>
                  <a:pt x="1002131" y="106197"/>
                </a:lnTo>
                <a:lnTo>
                  <a:pt x="1044892" y="122809"/>
                </a:lnTo>
                <a:lnTo>
                  <a:pt x="1086281" y="142087"/>
                </a:lnTo>
                <a:lnTo>
                  <a:pt x="1126210" y="163931"/>
                </a:lnTo>
                <a:lnTo>
                  <a:pt x="1164564" y="188214"/>
                </a:lnTo>
                <a:lnTo>
                  <a:pt x="1201229" y="214833"/>
                </a:lnTo>
                <a:lnTo>
                  <a:pt x="1236103" y="243687"/>
                </a:lnTo>
                <a:lnTo>
                  <a:pt x="1269072" y="274662"/>
                </a:lnTo>
                <a:lnTo>
                  <a:pt x="1300022" y="307644"/>
                </a:lnTo>
                <a:lnTo>
                  <a:pt x="1328864" y="342519"/>
                </a:lnTo>
                <a:lnTo>
                  <a:pt x="1355458" y="379196"/>
                </a:lnTo>
                <a:lnTo>
                  <a:pt x="1379728" y="417550"/>
                </a:lnTo>
                <a:lnTo>
                  <a:pt x="1401546" y="457466"/>
                </a:lnTo>
                <a:lnTo>
                  <a:pt x="1420812" y="498856"/>
                </a:lnTo>
                <a:lnTo>
                  <a:pt x="1437411" y="541604"/>
                </a:lnTo>
                <a:lnTo>
                  <a:pt x="1451229" y="585584"/>
                </a:lnTo>
                <a:lnTo>
                  <a:pt x="1462176" y="630707"/>
                </a:lnTo>
                <a:lnTo>
                  <a:pt x="1470113" y="676859"/>
                </a:lnTo>
                <a:lnTo>
                  <a:pt x="1474965" y="723925"/>
                </a:lnTo>
                <a:lnTo>
                  <a:pt x="1476616" y="771791"/>
                </a:lnTo>
                <a:lnTo>
                  <a:pt x="1474965" y="820356"/>
                </a:lnTo>
                <a:lnTo>
                  <a:pt x="1470113" y="867994"/>
                </a:lnTo>
                <a:lnTo>
                  <a:pt x="1462176" y="914603"/>
                </a:lnTo>
                <a:lnTo>
                  <a:pt x="1451229" y="960107"/>
                </a:lnTo>
                <a:lnTo>
                  <a:pt x="1437411" y="1004366"/>
                </a:lnTo>
                <a:lnTo>
                  <a:pt x="1420812" y="1047318"/>
                </a:lnTo>
                <a:lnTo>
                  <a:pt x="1401546" y="1088834"/>
                </a:lnTo>
                <a:lnTo>
                  <a:pt x="1379728" y="1128814"/>
                </a:lnTo>
                <a:lnTo>
                  <a:pt x="1355458" y="1167155"/>
                </a:lnTo>
                <a:lnTo>
                  <a:pt x="1328864" y="1203769"/>
                </a:lnTo>
                <a:lnTo>
                  <a:pt x="1300022" y="1238554"/>
                </a:lnTo>
                <a:lnTo>
                  <a:pt x="1269072" y="1271397"/>
                </a:lnTo>
                <a:lnTo>
                  <a:pt x="1236103" y="1302194"/>
                </a:lnTo>
                <a:lnTo>
                  <a:pt x="1201229" y="1330845"/>
                </a:lnTo>
                <a:lnTo>
                  <a:pt x="1164564" y="1357249"/>
                </a:lnTo>
                <a:lnTo>
                  <a:pt x="1126210" y="1381315"/>
                </a:lnTo>
                <a:lnTo>
                  <a:pt x="1086281" y="1402930"/>
                </a:lnTo>
                <a:lnTo>
                  <a:pt x="1044892" y="1421993"/>
                </a:lnTo>
                <a:lnTo>
                  <a:pt x="1002131" y="1438402"/>
                </a:lnTo>
                <a:lnTo>
                  <a:pt x="958126" y="1452054"/>
                </a:lnTo>
                <a:lnTo>
                  <a:pt x="912977" y="1462849"/>
                </a:lnTo>
                <a:lnTo>
                  <a:pt x="866800" y="1470698"/>
                </a:lnTo>
                <a:lnTo>
                  <a:pt x="819683" y="1475473"/>
                </a:lnTo>
                <a:lnTo>
                  <a:pt x="771766" y="1477086"/>
                </a:lnTo>
                <a:lnTo>
                  <a:pt x="722718" y="1475409"/>
                </a:lnTo>
                <a:lnTo>
                  <a:pt x="674395" y="1470456"/>
                </a:lnTo>
                <a:lnTo>
                  <a:pt x="626922" y="1462316"/>
                </a:lnTo>
                <a:lnTo>
                  <a:pt x="580440" y="1451063"/>
                </a:lnTo>
                <a:lnTo>
                  <a:pt x="535089" y="1436789"/>
                </a:lnTo>
                <a:lnTo>
                  <a:pt x="491007" y="1419593"/>
                </a:lnTo>
                <a:lnTo>
                  <a:pt x="448322" y="1399565"/>
                </a:lnTo>
                <a:lnTo>
                  <a:pt x="407162" y="1376794"/>
                </a:lnTo>
                <a:lnTo>
                  <a:pt x="367690" y="1351356"/>
                </a:lnTo>
                <a:lnTo>
                  <a:pt x="330009" y="1323365"/>
                </a:lnTo>
                <a:lnTo>
                  <a:pt x="294284" y="1292885"/>
                </a:lnTo>
                <a:lnTo>
                  <a:pt x="260629" y="1260030"/>
                </a:lnTo>
                <a:lnTo>
                  <a:pt x="229196" y="1224864"/>
                </a:lnTo>
                <a:lnTo>
                  <a:pt x="200101" y="1187500"/>
                </a:lnTo>
                <a:lnTo>
                  <a:pt x="173507" y="1148003"/>
                </a:lnTo>
                <a:lnTo>
                  <a:pt x="149529" y="1106487"/>
                </a:lnTo>
                <a:lnTo>
                  <a:pt x="128308" y="1063040"/>
                </a:lnTo>
                <a:lnTo>
                  <a:pt x="119049" y="1052385"/>
                </a:lnTo>
                <a:lnTo>
                  <a:pt x="72567" y="1052969"/>
                </a:lnTo>
                <a:lnTo>
                  <a:pt x="62522" y="1077518"/>
                </a:lnTo>
                <a:lnTo>
                  <a:pt x="66916" y="1090739"/>
                </a:lnTo>
                <a:lnTo>
                  <a:pt x="88836" y="1135545"/>
                </a:lnTo>
                <a:lnTo>
                  <a:pt x="113436" y="1178496"/>
                </a:lnTo>
                <a:lnTo>
                  <a:pt x="140576" y="1219517"/>
                </a:lnTo>
                <a:lnTo>
                  <a:pt x="170154" y="1258519"/>
                </a:lnTo>
                <a:lnTo>
                  <a:pt x="202044" y="1295412"/>
                </a:lnTo>
                <a:lnTo>
                  <a:pt x="236118" y="1330121"/>
                </a:lnTo>
                <a:lnTo>
                  <a:pt x="272262" y="1362544"/>
                </a:lnTo>
                <a:lnTo>
                  <a:pt x="310362" y="1392593"/>
                </a:lnTo>
                <a:lnTo>
                  <a:pt x="350278" y="1420202"/>
                </a:lnTo>
                <a:lnTo>
                  <a:pt x="391896" y="1445260"/>
                </a:lnTo>
                <a:lnTo>
                  <a:pt x="435114" y="1467700"/>
                </a:lnTo>
                <a:lnTo>
                  <a:pt x="479780" y="1487436"/>
                </a:lnTo>
                <a:lnTo>
                  <a:pt x="525792" y="1504365"/>
                </a:lnTo>
                <a:lnTo>
                  <a:pt x="573036" y="1518412"/>
                </a:lnTo>
                <a:lnTo>
                  <a:pt x="621372" y="1529486"/>
                </a:lnTo>
                <a:lnTo>
                  <a:pt x="670687" y="1537500"/>
                </a:lnTo>
                <a:lnTo>
                  <a:pt x="720852" y="1542376"/>
                </a:lnTo>
                <a:lnTo>
                  <a:pt x="771766" y="1544015"/>
                </a:lnTo>
                <a:lnTo>
                  <a:pt x="820458" y="1542516"/>
                </a:lnTo>
                <a:lnTo>
                  <a:pt x="868362" y="1538071"/>
                </a:lnTo>
                <a:lnTo>
                  <a:pt x="915390" y="1530781"/>
                </a:lnTo>
                <a:lnTo>
                  <a:pt x="961453" y="1520710"/>
                </a:lnTo>
                <a:lnTo>
                  <a:pt x="1006462" y="1507959"/>
                </a:lnTo>
                <a:lnTo>
                  <a:pt x="1050315" y="1492605"/>
                </a:lnTo>
                <a:lnTo>
                  <a:pt x="1092923" y="1474736"/>
                </a:lnTo>
                <a:lnTo>
                  <a:pt x="1134198" y="1454454"/>
                </a:lnTo>
                <a:lnTo>
                  <a:pt x="1174038" y="1431810"/>
                </a:lnTo>
                <a:lnTo>
                  <a:pt x="1212367" y="1406931"/>
                </a:lnTo>
                <a:lnTo>
                  <a:pt x="1249083" y="1379867"/>
                </a:lnTo>
                <a:lnTo>
                  <a:pt x="1284097" y="1350721"/>
                </a:lnTo>
                <a:lnTo>
                  <a:pt x="1317307" y="1319580"/>
                </a:lnTo>
                <a:lnTo>
                  <a:pt x="1348638" y="1286522"/>
                </a:lnTo>
                <a:lnTo>
                  <a:pt x="1378000" y="1251635"/>
                </a:lnTo>
                <a:lnTo>
                  <a:pt x="1405280" y="1215009"/>
                </a:lnTo>
                <a:lnTo>
                  <a:pt x="1430401" y="1176718"/>
                </a:lnTo>
                <a:lnTo>
                  <a:pt x="1453261" y="1136865"/>
                </a:lnTo>
                <a:lnTo>
                  <a:pt x="1473784" y="1095527"/>
                </a:lnTo>
                <a:lnTo>
                  <a:pt x="1491869" y="1052791"/>
                </a:lnTo>
                <a:lnTo>
                  <a:pt x="1507413" y="1008735"/>
                </a:lnTo>
                <a:lnTo>
                  <a:pt x="1520342" y="963460"/>
                </a:lnTo>
                <a:lnTo>
                  <a:pt x="1530565" y="917041"/>
                </a:lnTo>
                <a:lnTo>
                  <a:pt x="1537970" y="869569"/>
                </a:lnTo>
                <a:lnTo>
                  <a:pt x="1542491" y="821118"/>
                </a:lnTo>
                <a:lnTo>
                  <a:pt x="1544015" y="771791"/>
                </a:lnTo>
                <a:close/>
              </a:path>
            </a:pathLst>
          </a:custGeom>
          <a:solidFill>
            <a:srgbClr val="FF65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8"/>
          <p:cNvSpPr txBox="1"/>
          <p:nvPr/>
        </p:nvSpPr>
        <p:spPr>
          <a:xfrm flipH="1">
            <a:off x="1239001" y="2793737"/>
            <a:ext cx="7218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Технологическая подготовка:</a:t>
            </a:r>
            <a:r>
              <a:rPr b="0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подготовка ИТ-ландшафта для соединения банков и перевода клиентов, проверка работоспособности всех ИТ-продуктов.</a:t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01" name="Google Shape;20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1867" y="3960004"/>
            <a:ext cx="50012" cy="47652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8"/>
          <p:cNvSpPr txBox="1"/>
          <p:nvPr/>
        </p:nvSpPr>
        <p:spPr>
          <a:xfrm flipH="1">
            <a:off x="1240153" y="3599337"/>
            <a:ext cx="72180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Миграция клиентов: 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учет перевода на другие условия обслуживания, перенос максимального числа продуктов, исключение дублирование.</a:t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3" name="Google Shape;203;p8"/>
          <p:cNvSpPr/>
          <p:nvPr/>
        </p:nvSpPr>
        <p:spPr>
          <a:xfrm>
            <a:off x="378347" y="3548466"/>
            <a:ext cx="578807" cy="547730"/>
          </a:xfrm>
          <a:custGeom>
            <a:rect b="b" l="l" r="r" t="t"/>
            <a:pathLst>
              <a:path extrusionOk="0" h="1553845" w="1553845">
                <a:moveTo>
                  <a:pt x="1013244" y="607834"/>
                </a:moveTo>
                <a:lnTo>
                  <a:pt x="1008405" y="560476"/>
                </a:lnTo>
                <a:lnTo>
                  <a:pt x="994537" y="516255"/>
                </a:lnTo>
                <a:lnTo>
                  <a:pt x="972616" y="476123"/>
                </a:lnTo>
                <a:lnTo>
                  <a:pt x="943648" y="441083"/>
                </a:lnTo>
                <a:lnTo>
                  <a:pt x="908608" y="412115"/>
                </a:lnTo>
                <a:lnTo>
                  <a:pt x="868476" y="390194"/>
                </a:lnTo>
                <a:lnTo>
                  <a:pt x="824230" y="376326"/>
                </a:lnTo>
                <a:lnTo>
                  <a:pt x="776884" y="371487"/>
                </a:lnTo>
                <a:lnTo>
                  <a:pt x="729526" y="376326"/>
                </a:lnTo>
                <a:lnTo>
                  <a:pt x="685292" y="390194"/>
                </a:lnTo>
                <a:lnTo>
                  <a:pt x="645160" y="412115"/>
                </a:lnTo>
                <a:lnTo>
                  <a:pt x="610120" y="441083"/>
                </a:lnTo>
                <a:lnTo>
                  <a:pt x="581152" y="476123"/>
                </a:lnTo>
                <a:lnTo>
                  <a:pt x="559244" y="516255"/>
                </a:lnTo>
                <a:lnTo>
                  <a:pt x="545363" y="560476"/>
                </a:lnTo>
                <a:lnTo>
                  <a:pt x="540524" y="607834"/>
                </a:lnTo>
                <a:lnTo>
                  <a:pt x="543407" y="620382"/>
                </a:lnTo>
                <a:lnTo>
                  <a:pt x="551027" y="631240"/>
                </a:lnTo>
                <a:lnTo>
                  <a:pt x="561873" y="638860"/>
                </a:lnTo>
                <a:lnTo>
                  <a:pt x="574421" y="641743"/>
                </a:lnTo>
                <a:lnTo>
                  <a:pt x="589051" y="638860"/>
                </a:lnTo>
                <a:lnTo>
                  <a:pt x="599503" y="631240"/>
                </a:lnTo>
                <a:lnTo>
                  <a:pt x="605777" y="620382"/>
                </a:lnTo>
                <a:lnTo>
                  <a:pt x="607860" y="607834"/>
                </a:lnTo>
                <a:lnTo>
                  <a:pt x="614133" y="562127"/>
                </a:lnTo>
                <a:lnTo>
                  <a:pt x="631672" y="521614"/>
                </a:lnTo>
                <a:lnTo>
                  <a:pt x="658596" y="487680"/>
                </a:lnTo>
                <a:lnTo>
                  <a:pt x="693026" y="461708"/>
                </a:lnTo>
                <a:lnTo>
                  <a:pt x="733082" y="445109"/>
                </a:lnTo>
                <a:lnTo>
                  <a:pt x="776884" y="439267"/>
                </a:lnTo>
                <a:lnTo>
                  <a:pt x="822617" y="445109"/>
                </a:lnTo>
                <a:lnTo>
                  <a:pt x="863219" y="461708"/>
                </a:lnTo>
                <a:lnTo>
                  <a:pt x="897267" y="487680"/>
                </a:lnTo>
                <a:lnTo>
                  <a:pt x="923353" y="521614"/>
                </a:lnTo>
                <a:lnTo>
                  <a:pt x="940041" y="562127"/>
                </a:lnTo>
                <a:lnTo>
                  <a:pt x="945921" y="607834"/>
                </a:lnTo>
                <a:lnTo>
                  <a:pt x="940041" y="651637"/>
                </a:lnTo>
                <a:lnTo>
                  <a:pt x="923353" y="691692"/>
                </a:lnTo>
                <a:lnTo>
                  <a:pt x="897267" y="726135"/>
                </a:lnTo>
                <a:lnTo>
                  <a:pt x="863219" y="753059"/>
                </a:lnTo>
                <a:lnTo>
                  <a:pt x="822617" y="770597"/>
                </a:lnTo>
                <a:lnTo>
                  <a:pt x="776884" y="776871"/>
                </a:lnTo>
                <a:lnTo>
                  <a:pt x="764527" y="779754"/>
                </a:lnTo>
                <a:lnTo>
                  <a:pt x="753656" y="787374"/>
                </a:lnTo>
                <a:lnTo>
                  <a:pt x="745934" y="798220"/>
                </a:lnTo>
                <a:lnTo>
                  <a:pt x="742988" y="810768"/>
                </a:lnTo>
                <a:lnTo>
                  <a:pt x="742988" y="1013231"/>
                </a:lnTo>
                <a:lnTo>
                  <a:pt x="745934" y="1025575"/>
                </a:lnTo>
                <a:lnTo>
                  <a:pt x="753656" y="1036447"/>
                </a:lnTo>
                <a:lnTo>
                  <a:pt x="764527" y="1044181"/>
                </a:lnTo>
                <a:lnTo>
                  <a:pt x="776884" y="1047127"/>
                </a:lnTo>
                <a:lnTo>
                  <a:pt x="791591" y="1044181"/>
                </a:lnTo>
                <a:lnTo>
                  <a:pt x="802195" y="1036447"/>
                </a:lnTo>
                <a:lnTo>
                  <a:pt x="808634" y="1025575"/>
                </a:lnTo>
                <a:lnTo>
                  <a:pt x="810793" y="1013231"/>
                </a:lnTo>
                <a:lnTo>
                  <a:pt x="810793" y="838631"/>
                </a:lnTo>
                <a:lnTo>
                  <a:pt x="859155" y="826795"/>
                </a:lnTo>
                <a:lnTo>
                  <a:pt x="902512" y="806284"/>
                </a:lnTo>
                <a:lnTo>
                  <a:pt x="939990" y="778065"/>
                </a:lnTo>
                <a:lnTo>
                  <a:pt x="970699" y="743127"/>
                </a:lnTo>
                <a:lnTo>
                  <a:pt x="993736" y="702449"/>
                </a:lnTo>
                <a:lnTo>
                  <a:pt x="1008227" y="657021"/>
                </a:lnTo>
                <a:lnTo>
                  <a:pt x="1013244" y="607834"/>
                </a:lnTo>
                <a:close/>
              </a:path>
              <a:path extrusionOk="0" h="1553845" w="1553845">
                <a:moveTo>
                  <a:pt x="1553781" y="776871"/>
                </a:moveTo>
                <a:lnTo>
                  <a:pt x="1552359" y="729691"/>
                </a:lnTo>
                <a:lnTo>
                  <a:pt x="1548142" y="683234"/>
                </a:lnTo>
                <a:lnTo>
                  <a:pt x="1541221" y="637590"/>
                </a:lnTo>
                <a:lnTo>
                  <a:pt x="1531670" y="592836"/>
                </a:lnTo>
                <a:lnTo>
                  <a:pt x="1519567" y="549071"/>
                </a:lnTo>
                <a:lnTo>
                  <a:pt x="1505013" y="506349"/>
                </a:lnTo>
                <a:lnTo>
                  <a:pt x="1488084" y="464781"/>
                </a:lnTo>
                <a:lnTo>
                  <a:pt x="1485963" y="460336"/>
                </a:lnTo>
                <a:lnTo>
                  <a:pt x="1485963" y="776871"/>
                </a:lnTo>
                <a:lnTo>
                  <a:pt x="1484337" y="825030"/>
                </a:lnTo>
                <a:lnTo>
                  <a:pt x="1479537" y="872375"/>
                </a:lnTo>
                <a:lnTo>
                  <a:pt x="1471650" y="918794"/>
                </a:lnTo>
                <a:lnTo>
                  <a:pt x="1460792" y="964184"/>
                </a:lnTo>
                <a:lnTo>
                  <a:pt x="1447050" y="1008443"/>
                </a:lnTo>
                <a:lnTo>
                  <a:pt x="1430553" y="1051433"/>
                </a:lnTo>
                <a:lnTo>
                  <a:pt x="1411376" y="1093076"/>
                </a:lnTo>
                <a:lnTo>
                  <a:pt x="1389634" y="1133246"/>
                </a:lnTo>
                <a:lnTo>
                  <a:pt x="1365440" y="1171829"/>
                </a:lnTo>
                <a:lnTo>
                  <a:pt x="1338872" y="1208722"/>
                </a:lnTo>
                <a:lnTo>
                  <a:pt x="1310055" y="1243812"/>
                </a:lnTo>
                <a:lnTo>
                  <a:pt x="1279093" y="1276985"/>
                </a:lnTo>
                <a:lnTo>
                  <a:pt x="1246073" y="1308138"/>
                </a:lnTo>
                <a:lnTo>
                  <a:pt x="1211097" y="1337170"/>
                </a:lnTo>
                <a:lnTo>
                  <a:pt x="1174292" y="1363954"/>
                </a:lnTo>
                <a:lnTo>
                  <a:pt x="1135735" y="1388376"/>
                </a:lnTo>
                <a:lnTo>
                  <a:pt x="1095540" y="1410347"/>
                </a:lnTo>
                <a:lnTo>
                  <a:pt x="1053795" y="1429740"/>
                </a:lnTo>
                <a:lnTo>
                  <a:pt x="1010627" y="1446453"/>
                </a:lnTo>
                <a:lnTo>
                  <a:pt x="966139" y="1460385"/>
                </a:lnTo>
                <a:lnTo>
                  <a:pt x="920407" y="1471396"/>
                </a:lnTo>
                <a:lnTo>
                  <a:pt x="873556" y="1479410"/>
                </a:lnTo>
                <a:lnTo>
                  <a:pt x="825677" y="1484287"/>
                </a:lnTo>
                <a:lnTo>
                  <a:pt x="776884" y="1485950"/>
                </a:lnTo>
                <a:lnTo>
                  <a:pt x="728726" y="1484287"/>
                </a:lnTo>
                <a:lnTo>
                  <a:pt x="681380" y="1479410"/>
                </a:lnTo>
                <a:lnTo>
                  <a:pt x="634949" y="1471396"/>
                </a:lnTo>
                <a:lnTo>
                  <a:pt x="589559" y="1460385"/>
                </a:lnTo>
                <a:lnTo>
                  <a:pt x="545312" y="1446453"/>
                </a:lnTo>
                <a:lnTo>
                  <a:pt x="502310" y="1429740"/>
                </a:lnTo>
                <a:lnTo>
                  <a:pt x="460679" y="1410347"/>
                </a:lnTo>
                <a:lnTo>
                  <a:pt x="420509" y="1388376"/>
                </a:lnTo>
                <a:lnTo>
                  <a:pt x="381927" y="1363954"/>
                </a:lnTo>
                <a:lnTo>
                  <a:pt x="345033" y="1337170"/>
                </a:lnTo>
                <a:lnTo>
                  <a:pt x="309943" y="1308138"/>
                </a:lnTo>
                <a:lnTo>
                  <a:pt x="276771" y="1276985"/>
                </a:lnTo>
                <a:lnTo>
                  <a:pt x="245605" y="1243812"/>
                </a:lnTo>
                <a:lnTo>
                  <a:pt x="216585" y="1208722"/>
                </a:lnTo>
                <a:lnTo>
                  <a:pt x="189801" y="1171829"/>
                </a:lnTo>
                <a:lnTo>
                  <a:pt x="165366" y="1133246"/>
                </a:lnTo>
                <a:lnTo>
                  <a:pt x="143408" y="1093076"/>
                </a:lnTo>
                <a:lnTo>
                  <a:pt x="124002" y="1051433"/>
                </a:lnTo>
                <a:lnTo>
                  <a:pt x="107289" y="1008443"/>
                </a:lnTo>
                <a:lnTo>
                  <a:pt x="93370" y="964184"/>
                </a:lnTo>
                <a:lnTo>
                  <a:pt x="82346" y="918794"/>
                </a:lnTo>
                <a:lnTo>
                  <a:pt x="74345" y="872375"/>
                </a:lnTo>
                <a:lnTo>
                  <a:pt x="69456" y="825030"/>
                </a:lnTo>
                <a:lnTo>
                  <a:pt x="67805" y="776871"/>
                </a:lnTo>
                <a:lnTo>
                  <a:pt x="69456" y="728014"/>
                </a:lnTo>
                <a:lnTo>
                  <a:pt x="74345" y="680097"/>
                </a:lnTo>
                <a:lnTo>
                  <a:pt x="82346" y="633209"/>
                </a:lnTo>
                <a:lnTo>
                  <a:pt x="93370" y="587451"/>
                </a:lnTo>
                <a:lnTo>
                  <a:pt x="107289" y="542937"/>
                </a:lnTo>
                <a:lnTo>
                  <a:pt x="124002" y="499745"/>
                </a:lnTo>
                <a:lnTo>
                  <a:pt x="143408" y="458012"/>
                </a:lnTo>
                <a:lnTo>
                  <a:pt x="165366" y="417804"/>
                </a:lnTo>
                <a:lnTo>
                  <a:pt x="189801" y="379260"/>
                </a:lnTo>
                <a:lnTo>
                  <a:pt x="216585" y="342442"/>
                </a:lnTo>
                <a:lnTo>
                  <a:pt x="245605" y="307492"/>
                </a:lnTo>
                <a:lnTo>
                  <a:pt x="276771" y="274485"/>
                </a:lnTo>
                <a:lnTo>
                  <a:pt x="309943" y="243535"/>
                </a:lnTo>
                <a:lnTo>
                  <a:pt x="345033" y="214731"/>
                </a:lnTo>
                <a:lnTo>
                  <a:pt x="381927" y="188188"/>
                </a:lnTo>
                <a:lnTo>
                  <a:pt x="420509" y="164007"/>
                </a:lnTo>
                <a:lnTo>
                  <a:pt x="460679" y="142290"/>
                </a:lnTo>
                <a:lnTo>
                  <a:pt x="502310" y="123139"/>
                </a:lnTo>
                <a:lnTo>
                  <a:pt x="545312" y="106654"/>
                </a:lnTo>
                <a:lnTo>
                  <a:pt x="589559" y="92925"/>
                </a:lnTo>
                <a:lnTo>
                  <a:pt x="634949" y="82080"/>
                </a:lnTo>
                <a:lnTo>
                  <a:pt x="681380" y="74206"/>
                </a:lnTo>
                <a:lnTo>
                  <a:pt x="728726" y="69405"/>
                </a:lnTo>
                <a:lnTo>
                  <a:pt x="776884" y="67779"/>
                </a:lnTo>
                <a:lnTo>
                  <a:pt x="825677" y="69405"/>
                </a:lnTo>
                <a:lnTo>
                  <a:pt x="873556" y="74206"/>
                </a:lnTo>
                <a:lnTo>
                  <a:pt x="920407" y="82080"/>
                </a:lnTo>
                <a:lnTo>
                  <a:pt x="966139" y="92925"/>
                </a:lnTo>
                <a:lnTo>
                  <a:pt x="1010627" y="106654"/>
                </a:lnTo>
                <a:lnTo>
                  <a:pt x="1053795" y="123139"/>
                </a:lnTo>
                <a:lnTo>
                  <a:pt x="1095540" y="142290"/>
                </a:lnTo>
                <a:lnTo>
                  <a:pt x="1135735" y="164007"/>
                </a:lnTo>
                <a:lnTo>
                  <a:pt x="1174292" y="188188"/>
                </a:lnTo>
                <a:lnTo>
                  <a:pt x="1211097" y="214731"/>
                </a:lnTo>
                <a:lnTo>
                  <a:pt x="1246073" y="243535"/>
                </a:lnTo>
                <a:lnTo>
                  <a:pt x="1279093" y="274485"/>
                </a:lnTo>
                <a:lnTo>
                  <a:pt x="1310055" y="307492"/>
                </a:lnTo>
                <a:lnTo>
                  <a:pt x="1338872" y="342442"/>
                </a:lnTo>
                <a:lnTo>
                  <a:pt x="1365440" y="379260"/>
                </a:lnTo>
                <a:lnTo>
                  <a:pt x="1389634" y="417804"/>
                </a:lnTo>
                <a:lnTo>
                  <a:pt x="1411376" y="458012"/>
                </a:lnTo>
                <a:lnTo>
                  <a:pt x="1430553" y="499745"/>
                </a:lnTo>
                <a:lnTo>
                  <a:pt x="1447050" y="542937"/>
                </a:lnTo>
                <a:lnTo>
                  <a:pt x="1460792" y="587451"/>
                </a:lnTo>
                <a:lnTo>
                  <a:pt x="1471650" y="633209"/>
                </a:lnTo>
                <a:lnTo>
                  <a:pt x="1479537" y="680097"/>
                </a:lnTo>
                <a:lnTo>
                  <a:pt x="1484337" y="728014"/>
                </a:lnTo>
                <a:lnTo>
                  <a:pt x="1485963" y="776871"/>
                </a:lnTo>
                <a:lnTo>
                  <a:pt x="1485963" y="460336"/>
                </a:lnTo>
                <a:lnTo>
                  <a:pt x="1468843" y="424421"/>
                </a:lnTo>
                <a:lnTo>
                  <a:pt x="1447406" y="385381"/>
                </a:lnTo>
                <a:lnTo>
                  <a:pt x="1423822" y="347726"/>
                </a:lnTo>
                <a:lnTo>
                  <a:pt x="1398206" y="311543"/>
                </a:lnTo>
                <a:lnTo>
                  <a:pt x="1370609" y="276910"/>
                </a:lnTo>
                <a:lnTo>
                  <a:pt x="1341132" y="243916"/>
                </a:lnTo>
                <a:lnTo>
                  <a:pt x="1309852" y="212636"/>
                </a:lnTo>
                <a:lnTo>
                  <a:pt x="1276858" y="183159"/>
                </a:lnTo>
                <a:lnTo>
                  <a:pt x="1242225" y="155575"/>
                </a:lnTo>
                <a:lnTo>
                  <a:pt x="1206042" y="129946"/>
                </a:lnTo>
                <a:lnTo>
                  <a:pt x="1168387" y="106362"/>
                </a:lnTo>
                <a:lnTo>
                  <a:pt x="1129334" y="84924"/>
                </a:lnTo>
                <a:lnTo>
                  <a:pt x="1093381" y="67779"/>
                </a:lnTo>
                <a:lnTo>
                  <a:pt x="1047407" y="48755"/>
                </a:lnTo>
                <a:lnTo>
                  <a:pt x="1004697" y="34201"/>
                </a:lnTo>
                <a:lnTo>
                  <a:pt x="960920" y="22110"/>
                </a:lnTo>
                <a:lnTo>
                  <a:pt x="916165" y="12560"/>
                </a:lnTo>
                <a:lnTo>
                  <a:pt x="870521" y="5626"/>
                </a:lnTo>
                <a:lnTo>
                  <a:pt x="824064" y="1422"/>
                </a:lnTo>
                <a:lnTo>
                  <a:pt x="776884" y="0"/>
                </a:lnTo>
                <a:lnTo>
                  <a:pt x="729703" y="1422"/>
                </a:lnTo>
                <a:lnTo>
                  <a:pt x="683247" y="5626"/>
                </a:lnTo>
                <a:lnTo>
                  <a:pt x="637603" y="12560"/>
                </a:lnTo>
                <a:lnTo>
                  <a:pt x="592848" y="22110"/>
                </a:lnTo>
                <a:lnTo>
                  <a:pt x="549071" y="34201"/>
                </a:lnTo>
                <a:lnTo>
                  <a:pt x="506361" y="48755"/>
                </a:lnTo>
                <a:lnTo>
                  <a:pt x="464781" y="65697"/>
                </a:lnTo>
                <a:lnTo>
                  <a:pt x="424434" y="84924"/>
                </a:lnTo>
                <a:lnTo>
                  <a:pt x="385394" y="106362"/>
                </a:lnTo>
                <a:lnTo>
                  <a:pt x="347738" y="129946"/>
                </a:lnTo>
                <a:lnTo>
                  <a:pt x="311556" y="155575"/>
                </a:lnTo>
                <a:lnTo>
                  <a:pt x="276923" y="183159"/>
                </a:lnTo>
                <a:lnTo>
                  <a:pt x="243928" y="212636"/>
                </a:lnTo>
                <a:lnTo>
                  <a:pt x="212648" y="243916"/>
                </a:lnTo>
                <a:lnTo>
                  <a:pt x="183172" y="276910"/>
                </a:lnTo>
                <a:lnTo>
                  <a:pt x="155575" y="311543"/>
                </a:lnTo>
                <a:lnTo>
                  <a:pt x="129959" y="347726"/>
                </a:lnTo>
                <a:lnTo>
                  <a:pt x="106375" y="385381"/>
                </a:lnTo>
                <a:lnTo>
                  <a:pt x="84937" y="424421"/>
                </a:lnTo>
                <a:lnTo>
                  <a:pt x="65697" y="464781"/>
                </a:lnTo>
                <a:lnTo>
                  <a:pt x="48768" y="506349"/>
                </a:lnTo>
                <a:lnTo>
                  <a:pt x="34213" y="549071"/>
                </a:lnTo>
                <a:lnTo>
                  <a:pt x="22123" y="592836"/>
                </a:lnTo>
                <a:lnTo>
                  <a:pt x="12573" y="637590"/>
                </a:lnTo>
                <a:lnTo>
                  <a:pt x="5638" y="683234"/>
                </a:lnTo>
                <a:lnTo>
                  <a:pt x="1422" y="729691"/>
                </a:lnTo>
                <a:lnTo>
                  <a:pt x="0" y="776871"/>
                </a:lnTo>
                <a:lnTo>
                  <a:pt x="1422" y="824052"/>
                </a:lnTo>
                <a:lnTo>
                  <a:pt x="5638" y="870496"/>
                </a:lnTo>
                <a:lnTo>
                  <a:pt x="12573" y="916139"/>
                </a:lnTo>
                <a:lnTo>
                  <a:pt x="22123" y="960869"/>
                </a:lnTo>
                <a:lnTo>
                  <a:pt x="34213" y="1004633"/>
                </a:lnTo>
                <a:lnTo>
                  <a:pt x="48768" y="1047330"/>
                </a:lnTo>
                <a:lnTo>
                  <a:pt x="65697" y="1088885"/>
                </a:lnTo>
                <a:lnTo>
                  <a:pt x="84937" y="1129220"/>
                </a:lnTo>
                <a:lnTo>
                  <a:pt x="106375" y="1168234"/>
                </a:lnTo>
                <a:lnTo>
                  <a:pt x="129959" y="1205877"/>
                </a:lnTo>
                <a:lnTo>
                  <a:pt x="155575" y="1242034"/>
                </a:lnTo>
                <a:lnTo>
                  <a:pt x="183172" y="1276642"/>
                </a:lnTo>
                <a:lnTo>
                  <a:pt x="212648" y="1309611"/>
                </a:lnTo>
                <a:lnTo>
                  <a:pt x="243928" y="1340866"/>
                </a:lnTo>
                <a:lnTo>
                  <a:pt x="276923" y="1370304"/>
                </a:lnTo>
                <a:lnTo>
                  <a:pt x="311556" y="1397876"/>
                </a:lnTo>
                <a:lnTo>
                  <a:pt x="347738" y="1423479"/>
                </a:lnTo>
                <a:lnTo>
                  <a:pt x="385394" y="1447025"/>
                </a:lnTo>
                <a:lnTo>
                  <a:pt x="424434" y="1468450"/>
                </a:lnTo>
                <a:lnTo>
                  <a:pt x="464781" y="1487665"/>
                </a:lnTo>
                <a:lnTo>
                  <a:pt x="506361" y="1504581"/>
                </a:lnTo>
                <a:lnTo>
                  <a:pt x="549071" y="1519123"/>
                </a:lnTo>
                <a:lnTo>
                  <a:pt x="592848" y="1531200"/>
                </a:lnTo>
                <a:lnTo>
                  <a:pt x="637603" y="1540738"/>
                </a:lnTo>
                <a:lnTo>
                  <a:pt x="683247" y="1547660"/>
                </a:lnTo>
                <a:lnTo>
                  <a:pt x="729703" y="1551863"/>
                </a:lnTo>
                <a:lnTo>
                  <a:pt x="776884" y="1553286"/>
                </a:lnTo>
                <a:lnTo>
                  <a:pt x="824064" y="1551863"/>
                </a:lnTo>
                <a:lnTo>
                  <a:pt x="870521" y="1547660"/>
                </a:lnTo>
                <a:lnTo>
                  <a:pt x="916165" y="1540738"/>
                </a:lnTo>
                <a:lnTo>
                  <a:pt x="960920" y="1531200"/>
                </a:lnTo>
                <a:lnTo>
                  <a:pt x="1004697" y="1519123"/>
                </a:lnTo>
                <a:lnTo>
                  <a:pt x="1047407" y="1504581"/>
                </a:lnTo>
                <a:lnTo>
                  <a:pt x="1088986" y="1487665"/>
                </a:lnTo>
                <a:lnTo>
                  <a:pt x="1129334" y="1468450"/>
                </a:lnTo>
                <a:lnTo>
                  <a:pt x="1168387" y="1447025"/>
                </a:lnTo>
                <a:lnTo>
                  <a:pt x="1206042" y="1423479"/>
                </a:lnTo>
                <a:lnTo>
                  <a:pt x="1242225" y="1397876"/>
                </a:lnTo>
                <a:lnTo>
                  <a:pt x="1276858" y="1370304"/>
                </a:lnTo>
                <a:lnTo>
                  <a:pt x="1309852" y="1340866"/>
                </a:lnTo>
                <a:lnTo>
                  <a:pt x="1341132" y="1309611"/>
                </a:lnTo>
                <a:lnTo>
                  <a:pt x="1370609" y="1276642"/>
                </a:lnTo>
                <a:lnTo>
                  <a:pt x="1398206" y="1242034"/>
                </a:lnTo>
                <a:lnTo>
                  <a:pt x="1423822" y="1205877"/>
                </a:lnTo>
                <a:lnTo>
                  <a:pt x="1447406" y="1168234"/>
                </a:lnTo>
                <a:lnTo>
                  <a:pt x="1468843" y="1129220"/>
                </a:lnTo>
                <a:lnTo>
                  <a:pt x="1488084" y="1088885"/>
                </a:lnTo>
                <a:lnTo>
                  <a:pt x="1505013" y="1047330"/>
                </a:lnTo>
                <a:lnTo>
                  <a:pt x="1519567" y="1004633"/>
                </a:lnTo>
                <a:lnTo>
                  <a:pt x="1531670" y="960869"/>
                </a:lnTo>
                <a:lnTo>
                  <a:pt x="1541221" y="916139"/>
                </a:lnTo>
                <a:lnTo>
                  <a:pt x="1548142" y="870496"/>
                </a:lnTo>
                <a:lnTo>
                  <a:pt x="1552359" y="824052"/>
                </a:lnTo>
                <a:lnTo>
                  <a:pt x="1553781" y="77687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8"/>
          <p:cNvSpPr txBox="1"/>
          <p:nvPr/>
        </p:nvSpPr>
        <p:spPr>
          <a:xfrm>
            <a:off x="888883" y="3419179"/>
            <a:ext cx="84000" cy="1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20775" lIns="41575" spcFirstLastPara="1" rIns="41575" wrap="square" tIns="207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9"/>
          <p:cNvSpPr txBox="1"/>
          <p:nvPr>
            <p:ph idx="11" type="ftr"/>
          </p:nvPr>
        </p:nvSpPr>
        <p:spPr>
          <a:xfrm>
            <a:off x="457209" y="4835588"/>
            <a:ext cx="773168" cy="92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/>
              <a:t>© 2022 ООО «АксТим»</a:t>
            </a:r>
            <a:endParaRPr/>
          </a:p>
        </p:txBody>
      </p:sp>
      <p:sp>
        <p:nvSpPr>
          <p:cNvPr id="210" name="Google Shape;210;p9"/>
          <p:cNvSpPr txBox="1"/>
          <p:nvPr>
            <p:ph idx="12" type="sldNum"/>
          </p:nvPr>
        </p:nvSpPr>
        <p:spPr>
          <a:xfrm>
            <a:off x="8774236" y="4835592"/>
            <a:ext cx="78900" cy="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rPr lang="ru"/>
              <a:t>9</a:t>
            </a:r>
            <a:endParaRPr/>
          </a:p>
        </p:txBody>
      </p:sp>
      <p:sp>
        <p:nvSpPr>
          <p:cNvPr id="211" name="Google Shape;211;p9"/>
          <p:cNvSpPr txBox="1"/>
          <p:nvPr/>
        </p:nvSpPr>
        <p:spPr>
          <a:xfrm>
            <a:off x="378350" y="962850"/>
            <a:ext cx="4767300" cy="39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7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Предпроектная активность: </a:t>
            </a:r>
            <a:endParaRPr b="1" i="0" sz="1200" u="none" cap="none" strike="noStrike">
              <a:solidFill>
                <a:srgbClr val="FF65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выбор подхода к миграции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проведение анализа необходимых для перевода клиентов данных.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Для перевода клиентов </a:t>
            </a: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Физических лиц (ФЛ)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в точках банка, независимо от числа открытых клиентом продуктов, потребуется </a:t>
            </a:r>
            <a:r>
              <a:rPr b="0" i="1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45 минут на 1 человека.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Перевод </a:t>
            </a:r>
            <a:r>
              <a:rPr b="1" i="0" lang="ru" sz="12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Юридических лиц (ЮЛ) 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возможно реализовать с помощью штата персональных менеджеров, которые способны принять на себя нагрузку по переводу.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Более подробные расчеты будут приведены дальше в документе.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2" name="Google Shape;212;p9"/>
          <p:cNvSpPr txBox="1"/>
          <p:nvPr/>
        </p:nvSpPr>
        <p:spPr>
          <a:xfrm>
            <a:off x="378349" y="300250"/>
            <a:ext cx="79560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2300" u="none" cap="none" strike="noStrike">
                <a:solidFill>
                  <a:srgbClr val="FF6500"/>
                </a:solidFill>
                <a:latin typeface="Tahoma"/>
                <a:ea typeface="Tahoma"/>
                <a:cs typeface="Tahoma"/>
                <a:sym typeface="Tahoma"/>
              </a:rPr>
              <a:t>Предпроектная активность для перевода клиентов</a:t>
            </a:r>
            <a:endParaRPr b="0" i="0" sz="2300" u="none" cap="none" strike="noStrike">
              <a:solidFill>
                <a:srgbClr val="FF65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3" name="Google Shape;213;p9"/>
          <p:cNvSpPr txBox="1"/>
          <p:nvPr/>
        </p:nvSpPr>
        <p:spPr>
          <a:xfrm>
            <a:off x="5853075" y="1897650"/>
            <a:ext cx="30000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Учитывая возможные ограничения, рассчитываем на перевод </a:t>
            </a:r>
            <a:r>
              <a:rPr b="1" i="0" lang="ru" sz="18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60% 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ФЛ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9"/>
          <p:cNvSpPr txBox="1"/>
          <p:nvPr/>
        </p:nvSpPr>
        <p:spPr>
          <a:xfrm>
            <a:off x="5853075" y="2873000"/>
            <a:ext cx="30000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Перевод ЮЛ в течение </a:t>
            </a:r>
            <a:r>
              <a:rPr b="1" i="1" lang="ru" sz="1800" u="none" cap="none" strike="noStrike">
                <a:solidFill>
                  <a:srgbClr val="FF6500"/>
                </a:solidFill>
                <a:latin typeface="Arial"/>
                <a:ea typeface="Arial"/>
                <a:cs typeface="Arial"/>
                <a:sym typeface="Arial"/>
              </a:rPr>
              <a:t>52 недель </a:t>
            </a: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 худшем случае (с учетом числа персональных менеджеров и исходя из расчета, что для перевода одного клиента ЮЛ потребуется </a:t>
            </a:r>
            <a:r>
              <a:rPr b="0" i="1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день работы персонального менеджера)</a:t>
            </a:r>
            <a:endParaRPr b="0" i="1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1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→ перевод клиентов в срок возможно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